
<file path=[Content_Types].xml><?xml version="1.0" encoding="utf-8"?>
<Types xmlns="http://schemas.openxmlformats.org/package/2006/content-types">
  <Default Extension="png" ContentType="image/png"/>
  <Default Extension="m4a" ContentType="audio/mp4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7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sldIdLst>
    <p:sldId id="262" r:id="rId2"/>
    <p:sldId id="403" r:id="rId3"/>
    <p:sldId id="404" r:id="rId4"/>
    <p:sldId id="405" r:id="rId5"/>
    <p:sldId id="406" r:id="rId6"/>
    <p:sldId id="410" r:id="rId7"/>
    <p:sldId id="407" r:id="rId8"/>
    <p:sldId id="408" r:id="rId9"/>
    <p:sldId id="409" r:id="rId10"/>
    <p:sldId id="411" r:id="rId11"/>
    <p:sldId id="414" r:id="rId12"/>
    <p:sldId id="415" r:id="rId13"/>
    <p:sldId id="416" r:id="rId14"/>
    <p:sldId id="417" r:id="rId15"/>
    <p:sldId id="418" r:id="rId16"/>
    <p:sldId id="419" r:id="rId17"/>
    <p:sldId id="420" r:id="rId18"/>
    <p:sldId id="421" r:id="rId19"/>
    <p:sldId id="422" r:id="rId20"/>
    <p:sldId id="423" r:id="rId21"/>
    <p:sldId id="398" r:id="rId22"/>
    <p:sldId id="399" r:id="rId23"/>
    <p:sldId id="402" r:id="rId24"/>
    <p:sldId id="412" r:id="rId25"/>
    <p:sldId id="413" r:id="rId26"/>
    <p:sldId id="424" r:id="rId27"/>
    <p:sldId id="425" r:id="rId28"/>
    <p:sldId id="426" r:id="rId29"/>
  </p:sldIdLst>
  <p:sldSz cx="9906000" cy="7239000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8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C9FF"/>
    <a:srgbClr val="000066"/>
    <a:srgbClr val="B8B8E8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80" d="100"/>
          <a:sy n="80" d="100"/>
        </p:scale>
        <p:origin x="1334" y="53"/>
      </p:cViewPr>
      <p:guideLst>
        <p:guide orient="horz" pos="2280"/>
        <p:guide pos="3120"/>
      </p:guideLst>
    </p:cSldViewPr>
  </p:slideViewPr>
  <p:outlineViewPr>
    <p:cViewPr>
      <p:scale>
        <a:sx n="30" d="100"/>
        <a:sy n="3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04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openxmlformats.org/officeDocument/2006/relationships/customXml" Target="../customXml/item2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4695825" y="1235075"/>
            <a:ext cx="5216525" cy="5270500"/>
            <a:chOff x="4334933" y="1169931"/>
            <a:chExt cx="4814835" cy="4993802"/>
          </a:xfrm>
        </p:grpSpPr>
        <p:cxnSp>
          <p:nvCxnSpPr>
            <p:cNvPr id="5" name="Straight Connector 4"/>
            <p:cNvCxnSpPr/>
            <p:nvPr/>
          </p:nvCxnSpPr>
          <p:spPr>
            <a:xfrm flipH="1">
              <a:off x="6009722" y="1169931"/>
              <a:ext cx="3134185" cy="313466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H="1">
              <a:off x="4334933" y="1348926"/>
              <a:ext cx="4814835" cy="48148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H="1">
              <a:off x="5225809" y="1469259"/>
              <a:ext cx="3912237" cy="391231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>
              <a:off x="5304933" y="1308313"/>
              <a:ext cx="3838974" cy="383860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5706414" y="1770090"/>
              <a:ext cx="3431632" cy="343098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7850" y="563034"/>
            <a:ext cx="6667606" cy="3297768"/>
          </a:xfrm>
        </p:spPr>
        <p:txBody>
          <a:bodyPr anchor="b"/>
          <a:lstStyle>
            <a:lvl1pPr algn="l">
              <a:defRPr sz="4645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7850" y="4057416"/>
            <a:ext cx="5367104" cy="2019770"/>
          </a:xfrm>
        </p:spPr>
        <p:txBody>
          <a:bodyPr anchor="t"/>
          <a:lstStyle>
            <a:lvl1pPr marL="0" indent="0" algn="l">
              <a:buNone/>
              <a:defRPr sz="2111">
                <a:solidFill>
                  <a:schemeClr val="bg2">
                    <a:lumMod val="75000"/>
                  </a:schemeClr>
                </a:solidFill>
              </a:defRPr>
            </a:lvl1pPr>
            <a:lvl2pPr marL="482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65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47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30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13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95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783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609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B6B88-1071-42D3-95E0-8B07EB6A7CB9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750081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1" y="4745567"/>
            <a:ext cx="7101106" cy="16086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77850" y="563033"/>
            <a:ext cx="8750300" cy="3297767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/>
          <a:lstStyle>
            <a:lvl1pPr marL="0" indent="0" algn="ctr">
              <a:buNone/>
              <a:defRPr sz="1689"/>
            </a:lvl1pPr>
            <a:lvl2pPr marL="482620" indent="0">
              <a:buNone/>
              <a:defRPr sz="1689"/>
            </a:lvl2pPr>
            <a:lvl3pPr marL="965241" indent="0">
              <a:buNone/>
              <a:defRPr sz="1689"/>
            </a:lvl3pPr>
            <a:lvl4pPr marL="1447861" indent="0">
              <a:buNone/>
              <a:defRPr sz="1689"/>
            </a:lvl4pPr>
            <a:lvl5pPr marL="1930481" indent="0">
              <a:buNone/>
              <a:defRPr sz="1689"/>
            </a:lvl5pPr>
            <a:lvl6pPr marL="2413102" indent="0">
              <a:buNone/>
              <a:defRPr sz="1689"/>
            </a:lvl6pPr>
            <a:lvl7pPr marL="2895722" indent="0">
              <a:buNone/>
              <a:defRPr sz="1689"/>
            </a:lvl7pPr>
            <a:lvl8pPr marL="3378342" indent="0">
              <a:buNone/>
              <a:defRPr sz="1689"/>
            </a:lvl8pPr>
            <a:lvl9pPr marL="3860963" indent="0">
              <a:buNone/>
              <a:defRPr sz="1689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825502" y="4057415"/>
            <a:ext cx="7888110" cy="482600"/>
          </a:xfrm>
        </p:spPr>
        <p:txBody>
          <a:bodyPr anchor="t"/>
          <a:lstStyle>
            <a:lvl1pPr marL="0" indent="0">
              <a:buFontTx/>
              <a:buNone/>
              <a:defRPr sz="1689"/>
            </a:lvl1pPr>
            <a:lvl2pPr marL="482620" indent="0">
              <a:buFontTx/>
              <a:buNone/>
              <a:defRPr/>
            </a:lvl2pPr>
            <a:lvl3pPr marL="965241" indent="0">
              <a:buFontTx/>
              <a:buNone/>
              <a:defRPr/>
            </a:lvl3pPr>
            <a:lvl4pPr marL="1447861" indent="0">
              <a:buFontTx/>
              <a:buNone/>
              <a:defRPr/>
            </a:lvl4pPr>
            <a:lvl5pPr marL="1930481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D6E18-8318-4267-BFCB-A816F71F5E60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878165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0" y="563033"/>
            <a:ext cx="8750300" cy="3056467"/>
          </a:xfrm>
        </p:spPr>
        <p:txBody>
          <a:bodyPr/>
          <a:lstStyle>
            <a:lvl1pPr algn="l">
              <a:defRPr sz="2956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850" y="4343400"/>
            <a:ext cx="6915515" cy="2010833"/>
          </a:xfrm>
        </p:spPr>
        <p:txBody>
          <a:bodyPr/>
          <a:lstStyle>
            <a:lvl1pPr marL="0" indent="0" algn="l">
              <a:buNone/>
              <a:defRPr sz="1900">
                <a:solidFill>
                  <a:schemeClr val="bg2">
                    <a:lumMod val="75000"/>
                  </a:schemeClr>
                </a:solidFill>
              </a:defRPr>
            </a:lvl1pPr>
            <a:lvl2pPr marL="4826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65241" indent="0">
              <a:buNone/>
              <a:defRPr sz="1689">
                <a:solidFill>
                  <a:schemeClr val="tx1">
                    <a:tint val="75000"/>
                  </a:schemeClr>
                </a:solidFill>
              </a:defRPr>
            </a:lvl3pPr>
            <a:lvl4pPr marL="1447861" indent="0">
              <a:buNone/>
              <a:defRPr sz="1478">
                <a:solidFill>
                  <a:schemeClr val="tx1">
                    <a:tint val="75000"/>
                  </a:schemeClr>
                </a:solidFill>
              </a:defRPr>
            </a:lvl4pPr>
            <a:lvl5pPr marL="1930481" indent="0">
              <a:buNone/>
              <a:defRPr sz="1478">
                <a:solidFill>
                  <a:schemeClr val="tx1">
                    <a:tint val="75000"/>
                  </a:schemeClr>
                </a:solidFill>
              </a:defRPr>
            </a:lvl5pPr>
            <a:lvl6pPr marL="2413102" indent="0">
              <a:buNone/>
              <a:defRPr sz="1478">
                <a:solidFill>
                  <a:schemeClr val="tx1">
                    <a:tint val="75000"/>
                  </a:schemeClr>
                </a:solidFill>
              </a:defRPr>
            </a:lvl6pPr>
            <a:lvl7pPr marL="2895722" indent="0">
              <a:buNone/>
              <a:defRPr sz="1478">
                <a:solidFill>
                  <a:schemeClr val="tx1">
                    <a:tint val="75000"/>
                  </a:schemeClr>
                </a:solidFill>
              </a:defRPr>
            </a:lvl7pPr>
            <a:lvl8pPr marL="3378342" indent="0">
              <a:buNone/>
              <a:defRPr sz="1478">
                <a:solidFill>
                  <a:schemeClr val="tx1">
                    <a:tint val="75000"/>
                  </a:schemeClr>
                </a:solidFill>
              </a:defRPr>
            </a:lvl8pPr>
            <a:lvl9pPr marL="3860963" indent="0">
              <a:buNone/>
              <a:defRPr sz="147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5E67C-E238-4A3E-9D3E-68DF9A923F64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0031965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7650" y="750888"/>
            <a:ext cx="495300" cy="615950"/>
          </a:xfrm>
          <a:prstGeom prst="rect">
            <a:avLst/>
          </a:prstGeom>
        </p:spPr>
        <p:txBody>
          <a:bodyPr lIns="96520" tIns="48260" rIns="96520" bIns="48260" anchor="ctr"/>
          <a:lstStyle/>
          <a:p>
            <a:pPr>
              <a:defRPr/>
            </a:pPr>
            <a:r>
              <a:rPr lang="en-US" sz="8445" dirty="0"/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37550" y="2922588"/>
            <a:ext cx="495300" cy="617537"/>
          </a:xfrm>
          <a:prstGeom prst="rect">
            <a:avLst/>
          </a:prstGeom>
        </p:spPr>
        <p:txBody>
          <a:bodyPr lIns="96520" tIns="48260" rIns="96520" bIns="48260" anchor="ctr"/>
          <a:lstStyle/>
          <a:p>
            <a:pPr algn="r">
              <a:defRPr/>
            </a:pPr>
            <a:r>
              <a:rPr lang="en-US" sz="8445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7640" y="563033"/>
            <a:ext cx="7431436" cy="3056467"/>
          </a:xfrm>
        </p:spPr>
        <p:txBody>
          <a:bodyPr/>
          <a:lstStyle>
            <a:lvl1pPr algn="l">
              <a:defRPr sz="2956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55701" y="3619500"/>
            <a:ext cx="6936006" cy="509411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82620" indent="0">
              <a:buFontTx/>
              <a:buNone/>
              <a:defRPr/>
            </a:lvl2pPr>
            <a:lvl3pPr marL="965241" indent="0">
              <a:buFontTx/>
              <a:buNone/>
              <a:defRPr/>
            </a:lvl3pPr>
            <a:lvl4pPr marL="1447861" indent="0">
              <a:buFontTx/>
              <a:buNone/>
              <a:defRPr/>
            </a:lvl4pPr>
            <a:lvl5pPr marL="1930481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851" y="4540018"/>
            <a:ext cx="6914224" cy="1814215"/>
          </a:xfrm>
        </p:spPr>
        <p:txBody>
          <a:bodyPr/>
          <a:lstStyle>
            <a:lvl1pPr marL="0" indent="0" algn="l">
              <a:buNone/>
              <a:defRPr sz="2111">
                <a:solidFill>
                  <a:schemeClr val="bg2">
                    <a:lumMod val="75000"/>
                  </a:schemeClr>
                </a:solidFill>
              </a:defRPr>
            </a:lvl1pPr>
            <a:lvl2pPr marL="4826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65241" indent="0">
              <a:buNone/>
              <a:defRPr sz="1689">
                <a:solidFill>
                  <a:schemeClr val="tx1">
                    <a:tint val="75000"/>
                  </a:schemeClr>
                </a:solidFill>
              </a:defRPr>
            </a:lvl3pPr>
            <a:lvl4pPr marL="1447861" indent="0">
              <a:buNone/>
              <a:defRPr sz="1478">
                <a:solidFill>
                  <a:schemeClr val="tx1">
                    <a:tint val="75000"/>
                  </a:schemeClr>
                </a:solidFill>
              </a:defRPr>
            </a:lvl4pPr>
            <a:lvl5pPr marL="1930481" indent="0">
              <a:buNone/>
              <a:defRPr sz="1478">
                <a:solidFill>
                  <a:schemeClr val="tx1">
                    <a:tint val="75000"/>
                  </a:schemeClr>
                </a:solidFill>
              </a:defRPr>
            </a:lvl5pPr>
            <a:lvl6pPr marL="2413102" indent="0">
              <a:buNone/>
              <a:defRPr sz="1478">
                <a:solidFill>
                  <a:schemeClr val="tx1">
                    <a:tint val="75000"/>
                  </a:schemeClr>
                </a:solidFill>
              </a:defRPr>
            </a:lvl6pPr>
            <a:lvl7pPr marL="2895722" indent="0">
              <a:buNone/>
              <a:defRPr sz="1478">
                <a:solidFill>
                  <a:schemeClr val="tx1">
                    <a:tint val="75000"/>
                  </a:schemeClr>
                </a:solidFill>
              </a:defRPr>
            </a:lvl7pPr>
            <a:lvl8pPr marL="3378342" indent="0">
              <a:buNone/>
              <a:defRPr sz="1478">
                <a:solidFill>
                  <a:schemeClr val="tx1">
                    <a:tint val="75000"/>
                  </a:schemeClr>
                </a:solidFill>
              </a:defRPr>
            </a:lvl8pPr>
            <a:lvl9pPr marL="3860963" indent="0">
              <a:buNone/>
              <a:defRPr sz="147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03D67-0ED3-449B-8830-D7879A8EFCEB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4922324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1" y="3619500"/>
            <a:ext cx="6914224" cy="1791700"/>
          </a:xfrm>
        </p:spPr>
        <p:txBody>
          <a:bodyPr anchor="b"/>
          <a:lstStyle>
            <a:lvl1pPr algn="l">
              <a:defRPr sz="2956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850" y="5418146"/>
            <a:ext cx="6915515" cy="936087"/>
          </a:xfrm>
        </p:spPr>
        <p:txBody>
          <a:bodyPr anchor="t"/>
          <a:lstStyle>
            <a:lvl1pPr marL="0" indent="0" algn="l">
              <a:buNone/>
              <a:defRPr sz="1900">
                <a:solidFill>
                  <a:schemeClr val="bg2">
                    <a:lumMod val="75000"/>
                  </a:schemeClr>
                </a:solidFill>
              </a:defRPr>
            </a:lvl1pPr>
            <a:lvl2pPr marL="4826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65241" indent="0">
              <a:buNone/>
              <a:defRPr sz="1689">
                <a:solidFill>
                  <a:schemeClr val="tx1">
                    <a:tint val="75000"/>
                  </a:schemeClr>
                </a:solidFill>
              </a:defRPr>
            </a:lvl3pPr>
            <a:lvl4pPr marL="1447861" indent="0">
              <a:buNone/>
              <a:defRPr sz="1478">
                <a:solidFill>
                  <a:schemeClr val="tx1">
                    <a:tint val="75000"/>
                  </a:schemeClr>
                </a:solidFill>
              </a:defRPr>
            </a:lvl4pPr>
            <a:lvl5pPr marL="1930481" indent="0">
              <a:buNone/>
              <a:defRPr sz="1478">
                <a:solidFill>
                  <a:schemeClr val="tx1">
                    <a:tint val="75000"/>
                  </a:schemeClr>
                </a:solidFill>
              </a:defRPr>
            </a:lvl5pPr>
            <a:lvl6pPr marL="2413102" indent="0">
              <a:buNone/>
              <a:defRPr sz="1478">
                <a:solidFill>
                  <a:schemeClr val="tx1">
                    <a:tint val="75000"/>
                  </a:schemeClr>
                </a:solidFill>
              </a:defRPr>
            </a:lvl6pPr>
            <a:lvl7pPr marL="2895722" indent="0">
              <a:buNone/>
              <a:defRPr sz="1478">
                <a:solidFill>
                  <a:schemeClr val="tx1">
                    <a:tint val="75000"/>
                  </a:schemeClr>
                </a:solidFill>
              </a:defRPr>
            </a:lvl7pPr>
            <a:lvl8pPr marL="3378342" indent="0">
              <a:buNone/>
              <a:defRPr sz="1478">
                <a:solidFill>
                  <a:schemeClr val="tx1">
                    <a:tint val="75000"/>
                  </a:schemeClr>
                </a:solidFill>
              </a:defRPr>
            </a:lvl8pPr>
            <a:lvl9pPr marL="3860963" indent="0">
              <a:buNone/>
              <a:defRPr sz="147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99166-CEB1-4C94-A971-B534AF31D447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934397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7650" y="750888"/>
            <a:ext cx="495300" cy="615950"/>
          </a:xfrm>
          <a:prstGeom prst="rect">
            <a:avLst/>
          </a:prstGeom>
        </p:spPr>
        <p:txBody>
          <a:bodyPr lIns="96520" tIns="48260" rIns="96520" bIns="48260" anchor="ctr"/>
          <a:lstStyle/>
          <a:p>
            <a:pPr>
              <a:defRPr/>
            </a:pPr>
            <a:r>
              <a:rPr lang="en-US" sz="8445" dirty="0"/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37550" y="2922588"/>
            <a:ext cx="495300" cy="617537"/>
          </a:xfrm>
          <a:prstGeom prst="rect">
            <a:avLst/>
          </a:prstGeom>
        </p:spPr>
        <p:txBody>
          <a:bodyPr lIns="96520" tIns="48260" rIns="96520" bIns="48260" anchor="ctr"/>
          <a:lstStyle/>
          <a:p>
            <a:pPr algn="r">
              <a:defRPr/>
            </a:pPr>
            <a:r>
              <a:rPr lang="en-US" sz="8445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7641" y="563033"/>
            <a:ext cx="7431435" cy="3056467"/>
          </a:xfrm>
        </p:spPr>
        <p:txBody>
          <a:bodyPr/>
          <a:lstStyle>
            <a:lvl1pPr algn="l">
              <a:defRPr sz="2956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77851" y="4102100"/>
            <a:ext cx="6914224" cy="1108192"/>
          </a:xfrm>
        </p:spPr>
        <p:txBody>
          <a:bodyPr anchor="b"/>
          <a:lstStyle>
            <a:lvl1pPr>
              <a:buNone/>
              <a:defRPr lang="en-US" sz="2111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850" y="5228167"/>
            <a:ext cx="6914223" cy="1126067"/>
          </a:xfrm>
        </p:spPr>
        <p:txBody>
          <a:bodyPr anchor="t"/>
          <a:lstStyle>
            <a:lvl1pPr marL="0" indent="0" algn="l">
              <a:buNone/>
              <a:defRPr sz="1900">
                <a:solidFill>
                  <a:schemeClr val="bg2">
                    <a:lumMod val="75000"/>
                  </a:schemeClr>
                </a:solidFill>
              </a:defRPr>
            </a:lvl1pPr>
            <a:lvl2pPr marL="4826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65241" indent="0">
              <a:buNone/>
              <a:defRPr sz="1689">
                <a:solidFill>
                  <a:schemeClr val="tx1">
                    <a:tint val="75000"/>
                  </a:schemeClr>
                </a:solidFill>
              </a:defRPr>
            </a:lvl3pPr>
            <a:lvl4pPr marL="1447861" indent="0">
              <a:buNone/>
              <a:defRPr sz="1478">
                <a:solidFill>
                  <a:schemeClr val="tx1">
                    <a:tint val="75000"/>
                  </a:schemeClr>
                </a:solidFill>
              </a:defRPr>
            </a:lvl4pPr>
            <a:lvl5pPr marL="1930481" indent="0">
              <a:buNone/>
              <a:defRPr sz="1478">
                <a:solidFill>
                  <a:schemeClr val="tx1">
                    <a:tint val="75000"/>
                  </a:schemeClr>
                </a:solidFill>
              </a:defRPr>
            </a:lvl5pPr>
            <a:lvl6pPr marL="2413102" indent="0">
              <a:buNone/>
              <a:defRPr sz="1478">
                <a:solidFill>
                  <a:schemeClr val="tx1">
                    <a:tint val="75000"/>
                  </a:schemeClr>
                </a:solidFill>
              </a:defRPr>
            </a:lvl6pPr>
            <a:lvl7pPr marL="2895722" indent="0">
              <a:buNone/>
              <a:defRPr sz="1478">
                <a:solidFill>
                  <a:schemeClr val="tx1">
                    <a:tint val="75000"/>
                  </a:schemeClr>
                </a:solidFill>
              </a:defRPr>
            </a:lvl7pPr>
            <a:lvl8pPr marL="3378342" indent="0">
              <a:buNone/>
              <a:defRPr sz="1478">
                <a:solidFill>
                  <a:schemeClr val="tx1">
                    <a:tint val="75000"/>
                  </a:schemeClr>
                </a:solidFill>
              </a:defRPr>
            </a:lvl8pPr>
            <a:lvl9pPr marL="3860963" indent="0">
              <a:buNone/>
              <a:defRPr sz="147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9576E-C8AB-4857-825F-56B780815B38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6800030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0" y="563033"/>
            <a:ext cx="8152796" cy="3056467"/>
          </a:xfrm>
        </p:spPr>
        <p:txBody>
          <a:bodyPr/>
          <a:lstStyle>
            <a:lvl1pPr>
              <a:defRPr lang="en-US" sz="2956" b="0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77851" y="4146786"/>
            <a:ext cx="6914224" cy="884767"/>
          </a:xfrm>
        </p:spPr>
        <p:txBody>
          <a:bodyPr anchor="b"/>
          <a:lstStyle>
            <a:lvl1pPr>
              <a:buNone/>
              <a:defRPr lang="en-US" sz="2111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850" y="5031554"/>
            <a:ext cx="6914223" cy="1322680"/>
          </a:xfrm>
        </p:spPr>
        <p:txBody>
          <a:bodyPr anchor="t"/>
          <a:lstStyle>
            <a:lvl1pPr marL="0" indent="0" algn="l">
              <a:buNone/>
              <a:defRPr sz="1900">
                <a:solidFill>
                  <a:schemeClr val="bg2">
                    <a:lumMod val="75000"/>
                  </a:schemeClr>
                </a:solidFill>
              </a:defRPr>
            </a:lvl1pPr>
            <a:lvl2pPr marL="4826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65241" indent="0">
              <a:buNone/>
              <a:defRPr sz="1689">
                <a:solidFill>
                  <a:schemeClr val="tx1">
                    <a:tint val="75000"/>
                  </a:schemeClr>
                </a:solidFill>
              </a:defRPr>
            </a:lvl3pPr>
            <a:lvl4pPr marL="1447861" indent="0">
              <a:buNone/>
              <a:defRPr sz="1478">
                <a:solidFill>
                  <a:schemeClr val="tx1">
                    <a:tint val="75000"/>
                  </a:schemeClr>
                </a:solidFill>
              </a:defRPr>
            </a:lvl4pPr>
            <a:lvl5pPr marL="1930481" indent="0">
              <a:buNone/>
              <a:defRPr sz="1478">
                <a:solidFill>
                  <a:schemeClr val="tx1">
                    <a:tint val="75000"/>
                  </a:schemeClr>
                </a:solidFill>
              </a:defRPr>
            </a:lvl5pPr>
            <a:lvl6pPr marL="2413102" indent="0">
              <a:buNone/>
              <a:defRPr sz="1478">
                <a:solidFill>
                  <a:schemeClr val="tx1">
                    <a:tint val="75000"/>
                  </a:schemeClr>
                </a:solidFill>
              </a:defRPr>
            </a:lvl6pPr>
            <a:lvl7pPr marL="2895722" indent="0">
              <a:buNone/>
              <a:defRPr sz="1478">
                <a:solidFill>
                  <a:schemeClr val="tx1">
                    <a:tint val="75000"/>
                  </a:schemeClr>
                </a:solidFill>
              </a:defRPr>
            </a:lvl7pPr>
            <a:lvl8pPr marL="3378342" indent="0">
              <a:buNone/>
              <a:defRPr sz="1478">
                <a:solidFill>
                  <a:schemeClr val="tx1">
                    <a:tint val="75000"/>
                  </a:schemeClr>
                </a:solidFill>
              </a:defRPr>
            </a:lvl8pPr>
            <a:lvl9pPr marL="3860963" indent="0">
              <a:buNone/>
              <a:defRPr sz="147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819C2-6A64-44A9-BB4B-40BFE7F0351A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9534476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1" y="4745567"/>
            <a:ext cx="7101106" cy="1608667"/>
          </a:xfrm>
        </p:spPr>
        <p:txBody>
          <a:bodyPr/>
          <a:lstStyle>
            <a:lvl1pPr algn="l">
              <a:defRPr sz="2956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7851" y="563034"/>
            <a:ext cx="7101106" cy="39769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F2FA4-35BB-416E-BD22-9D44E55A667E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41240596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13606" y="563034"/>
            <a:ext cx="2214544" cy="4665133"/>
          </a:xfrm>
        </p:spPr>
        <p:txBody>
          <a:bodyPr vert="eaVert"/>
          <a:lstStyle>
            <a:lvl1pPr>
              <a:defRPr sz="2956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7850" y="563033"/>
            <a:ext cx="6337513" cy="57912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06277-7256-4ABD-B9CD-B04A742CD718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885751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1" y="4745567"/>
            <a:ext cx="7101106" cy="16086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851" y="563033"/>
            <a:ext cx="7101106" cy="39769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798DF-DFE7-4964-9585-B872678246F3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371299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0" y="2091266"/>
            <a:ext cx="6936007" cy="2448749"/>
          </a:xfrm>
        </p:spPr>
        <p:txBody>
          <a:bodyPr anchor="b"/>
          <a:lstStyle>
            <a:lvl1pPr algn="l">
              <a:defRPr sz="3378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851" y="4736630"/>
            <a:ext cx="6936006" cy="1617604"/>
          </a:xfrm>
        </p:spPr>
        <p:txBody>
          <a:bodyPr anchor="t"/>
          <a:lstStyle>
            <a:lvl1pPr marL="0" indent="0" algn="l">
              <a:buNone/>
              <a:defRPr sz="1900">
                <a:solidFill>
                  <a:schemeClr val="bg2">
                    <a:lumMod val="75000"/>
                  </a:schemeClr>
                </a:solidFill>
              </a:defRPr>
            </a:lvl1pPr>
            <a:lvl2pPr marL="4826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65241" indent="0">
              <a:buNone/>
              <a:defRPr sz="1689">
                <a:solidFill>
                  <a:schemeClr val="tx1">
                    <a:tint val="75000"/>
                  </a:schemeClr>
                </a:solidFill>
              </a:defRPr>
            </a:lvl3pPr>
            <a:lvl4pPr marL="1447861" indent="0">
              <a:buNone/>
              <a:defRPr sz="1478">
                <a:solidFill>
                  <a:schemeClr val="tx1">
                    <a:tint val="75000"/>
                  </a:schemeClr>
                </a:solidFill>
              </a:defRPr>
            </a:lvl4pPr>
            <a:lvl5pPr marL="1930481" indent="0">
              <a:buNone/>
              <a:defRPr sz="1478">
                <a:solidFill>
                  <a:schemeClr val="tx1">
                    <a:tint val="75000"/>
                  </a:schemeClr>
                </a:solidFill>
              </a:defRPr>
            </a:lvl5pPr>
            <a:lvl6pPr marL="2413102" indent="0">
              <a:buNone/>
              <a:defRPr sz="1478">
                <a:solidFill>
                  <a:schemeClr val="tx1">
                    <a:tint val="75000"/>
                  </a:schemeClr>
                </a:solidFill>
              </a:defRPr>
            </a:lvl6pPr>
            <a:lvl7pPr marL="2895722" indent="0">
              <a:buNone/>
              <a:defRPr sz="1478">
                <a:solidFill>
                  <a:schemeClr val="tx1">
                    <a:tint val="75000"/>
                  </a:schemeClr>
                </a:solidFill>
              </a:defRPr>
            </a:lvl7pPr>
            <a:lvl8pPr marL="3378342" indent="0">
              <a:buNone/>
              <a:defRPr sz="1478">
                <a:solidFill>
                  <a:schemeClr val="tx1">
                    <a:tint val="75000"/>
                  </a:schemeClr>
                </a:solidFill>
              </a:defRPr>
            </a:lvl8pPr>
            <a:lvl9pPr marL="3860963" indent="0">
              <a:buNone/>
              <a:defRPr sz="147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72E85-711D-4E84-AC38-04ED24AE57E8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331819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1" y="4745567"/>
            <a:ext cx="7101106" cy="1608667"/>
          </a:xfrm>
        </p:spPr>
        <p:txBody>
          <a:bodyPr/>
          <a:lstStyle>
            <a:lvl1pPr>
              <a:defRPr sz="3378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77851" y="563034"/>
            <a:ext cx="4279131" cy="39769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5050892" y="563034"/>
            <a:ext cx="4277258" cy="39680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30E28-01F0-4904-B50A-A7F831204CB8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696809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1" y="4745567"/>
            <a:ext cx="7101106" cy="1608667"/>
          </a:xfrm>
        </p:spPr>
        <p:txBody>
          <a:bodyPr/>
          <a:lstStyle>
            <a:lvl1pPr>
              <a:defRPr sz="3378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5501" y="563033"/>
            <a:ext cx="4026605" cy="643467"/>
          </a:xfrm>
        </p:spPr>
        <p:txBody>
          <a:bodyPr anchor="b">
            <a:noAutofit/>
          </a:bodyPr>
          <a:lstStyle>
            <a:lvl1pPr marL="0" indent="0">
              <a:buNone/>
              <a:defRPr sz="2533" b="0" cap="all">
                <a:solidFill>
                  <a:schemeClr val="tx1"/>
                </a:solidFill>
              </a:defRPr>
            </a:lvl1pPr>
            <a:lvl2pPr marL="482620" indent="0">
              <a:buNone/>
              <a:defRPr sz="2111" b="1"/>
            </a:lvl2pPr>
            <a:lvl3pPr marL="965241" indent="0">
              <a:buNone/>
              <a:defRPr sz="1900" b="1"/>
            </a:lvl3pPr>
            <a:lvl4pPr marL="1447861" indent="0">
              <a:buNone/>
              <a:defRPr sz="1689" b="1"/>
            </a:lvl4pPr>
            <a:lvl5pPr marL="1930481" indent="0">
              <a:buNone/>
              <a:defRPr sz="1689" b="1"/>
            </a:lvl5pPr>
            <a:lvl6pPr marL="2413102" indent="0">
              <a:buNone/>
              <a:defRPr sz="1689" b="1"/>
            </a:lvl6pPr>
            <a:lvl7pPr marL="2895722" indent="0">
              <a:buNone/>
              <a:defRPr sz="1689" b="1"/>
            </a:lvl7pPr>
            <a:lvl8pPr marL="3378342" indent="0">
              <a:buNone/>
              <a:defRPr sz="1689" b="1"/>
            </a:lvl8pPr>
            <a:lvl9pPr marL="3860963" indent="0">
              <a:buNone/>
              <a:defRPr sz="1689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7849" y="1206501"/>
            <a:ext cx="4274256" cy="3333515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59601" y="598223"/>
            <a:ext cx="4077722" cy="608277"/>
          </a:xfrm>
        </p:spPr>
        <p:txBody>
          <a:bodyPr anchor="b">
            <a:noAutofit/>
          </a:bodyPr>
          <a:lstStyle>
            <a:lvl1pPr marL="0" indent="0">
              <a:buNone/>
              <a:defRPr sz="2533" b="0" cap="all">
                <a:solidFill>
                  <a:schemeClr val="tx1"/>
                </a:solidFill>
              </a:defRPr>
            </a:lvl1pPr>
            <a:lvl2pPr marL="482620" indent="0">
              <a:buNone/>
              <a:defRPr sz="2111" b="1"/>
            </a:lvl2pPr>
            <a:lvl3pPr marL="965241" indent="0">
              <a:buNone/>
              <a:defRPr sz="1900" b="1"/>
            </a:lvl3pPr>
            <a:lvl4pPr marL="1447861" indent="0">
              <a:buNone/>
              <a:defRPr sz="1689" b="1"/>
            </a:lvl4pPr>
            <a:lvl5pPr marL="1930481" indent="0">
              <a:buNone/>
              <a:defRPr sz="1689" b="1"/>
            </a:lvl5pPr>
            <a:lvl6pPr marL="2413102" indent="0">
              <a:buNone/>
              <a:defRPr sz="1689" b="1"/>
            </a:lvl6pPr>
            <a:lvl7pPr marL="2895722" indent="0">
              <a:buNone/>
              <a:defRPr sz="1689" b="1"/>
            </a:lvl7pPr>
            <a:lvl8pPr marL="3378342" indent="0">
              <a:buNone/>
              <a:defRPr sz="1689" b="1"/>
            </a:lvl8pPr>
            <a:lvl9pPr marL="3860963" indent="0">
              <a:buNone/>
              <a:defRPr sz="1689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50893" y="1206500"/>
            <a:ext cx="4286430" cy="3324578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8F304-6EE5-45A2-806A-12E214D86D57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240096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1" y="4745567"/>
            <a:ext cx="7101106" cy="1608667"/>
          </a:xfrm>
        </p:spPr>
        <p:txBody>
          <a:bodyPr/>
          <a:lstStyle>
            <a:lvl1pPr>
              <a:defRPr sz="3378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B8915-C465-418E-AD83-CEE2AA386149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504965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993CC3-31B1-4F6F-8BFF-AF0AE5EA5D57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42245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0223" y="563033"/>
            <a:ext cx="3467100" cy="1608667"/>
          </a:xfrm>
        </p:spPr>
        <p:txBody>
          <a:bodyPr anchor="b"/>
          <a:lstStyle>
            <a:lvl1pPr algn="l">
              <a:defRPr sz="2111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850" y="563033"/>
            <a:ext cx="4808651" cy="579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70223" y="2332569"/>
            <a:ext cx="3467100" cy="2207449"/>
          </a:xfrm>
        </p:spPr>
        <p:txBody>
          <a:bodyPr anchor="t"/>
          <a:lstStyle>
            <a:lvl1pPr marL="0" indent="0">
              <a:buNone/>
              <a:defRPr sz="1689"/>
            </a:lvl1pPr>
            <a:lvl2pPr marL="482620" indent="0">
              <a:buNone/>
              <a:defRPr sz="1267"/>
            </a:lvl2pPr>
            <a:lvl3pPr marL="965241" indent="0">
              <a:buNone/>
              <a:defRPr sz="1056"/>
            </a:lvl3pPr>
            <a:lvl4pPr marL="1447861" indent="0">
              <a:buNone/>
              <a:defRPr sz="950"/>
            </a:lvl4pPr>
            <a:lvl5pPr marL="1930481" indent="0">
              <a:buNone/>
              <a:defRPr sz="950"/>
            </a:lvl5pPr>
            <a:lvl6pPr marL="2413102" indent="0">
              <a:buNone/>
              <a:defRPr sz="950"/>
            </a:lvl6pPr>
            <a:lvl7pPr marL="2895722" indent="0">
              <a:buNone/>
              <a:defRPr sz="950"/>
            </a:lvl7pPr>
            <a:lvl8pPr marL="3378342" indent="0">
              <a:buNone/>
              <a:defRPr sz="950"/>
            </a:lvl8pPr>
            <a:lvl9pPr marL="3860963" indent="0">
              <a:buNone/>
              <a:defRPr sz="9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43132-3A7E-4812-97DA-3504D930E573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355480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0450" y="1528233"/>
            <a:ext cx="3860196" cy="1206500"/>
          </a:xfrm>
        </p:spPr>
        <p:txBody>
          <a:bodyPr anchor="b"/>
          <a:lstStyle>
            <a:lvl1pPr algn="l">
              <a:defRPr sz="2533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825500" y="965200"/>
            <a:ext cx="3554389" cy="50673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/>
          <a:lstStyle>
            <a:lvl1pPr marL="0" indent="0" algn="ctr">
              <a:buNone/>
              <a:defRPr sz="1689"/>
            </a:lvl1pPr>
            <a:lvl2pPr marL="482620" indent="0">
              <a:buNone/>
              <a:defRPr sz="1689"/>
            </a:lvl2pPr>
            <a:lvl3pPr marL="965241" indent="0">
              <a:buNone/>
              <a:defRPr sz="1689"/>
            </a:lvl3pPr>
            <a:lvl4pPr marL="1447861" indent="0">
              <a:buNone/>
              <a:defRPr sz="1689"/>
            </a:lvl4pPr>
            <a:lvl5pPr marL="1930481" indent="0">
              <a:buNone/>
              <a:defRPr sz="1689"/>
            </a:lvl5pPr>
            <a:lvl6pPr marL="2413102" indent="0">
              <a:buNone/>
              <a:defRPr sz="1689"/>
            </a:lvl6pPr>
            <a:lvl7pPr marL="2895722" indent="0">
              <a:buNone/>
              <a:defRPr sz="1689"/>
            </a:lvl7pPr>
            <a:lvl8pPr marL="3378342" indent="0">
              <a:buNone/>
              <a:defRPr sz="1689"/>
            </a:lvl8pPr>
            <a:lvl9pPr marL="3860963" indent="0">
              <a:buNone/>
              <a:defRPr sz="1689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70696" y="2895600"/>
            <a:ext cx="3861242" cy="2198511"/>
          </a:xfrm>
        </p:spPr>
        <p:txBody>
          <a:bodyPr anchor="t"/>
          <a:lstStyle>
            <a:lvl1pPr marL="0" indent="0">
              <a:buNone/>
              <a:defRPr sz="1900"/>
            </a:lvl1pPr>
            <a:lvl2pPr marL="482620" indent="0">
              <a:buNone/>
              <a:defRPr sz="1267"/>
            </a:lvl2pPr>
            <a:lvl3pPr marL="965241" indent="0">
              <a:buNone/>
              <a:defRPr sz="1056"/>
            </a:lvl3pPr>
            <a:lvl4pPr marL="1447861" indent="0">
              <a:buNone/>
              <a:defRPr sz="950"/>
            </a:lvl4pPr>
            <a:lvl5pPr marL="1930481" indent="0">
              <a:buNone/>
              <a:defRPr sz="950"/>
            </a:lvl5pPr>
            <a:lvl6pPr marL="2413102" indent="0">
              <a:buNone/>
              <a:defRPr sz="950"/>
            </a:lvl6pPr>
            <a:lvl7pPr marL="2895722" indent="0">
              <a:buNone/>
              <a:defRPr sz="950"/>
            </a:lvl7pPr>
            <a:lvl8pPr marL="3378342" indent="0">
              <a:buNone/>
              <a:defRPr sz="950"/>
            </a:lvl8pPr>
            <a:lvl9pPr marL="3860963" indent="0">
              <a:buNone/>
              <a:defRPr sz="9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3ECF2-F340-461A-8DF2-FB45AC841ED8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815764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64D4EF"/>
            </a:gs>
            <a:gs pos="10001">
              <a:srgbClr val="64D4EF"/>
            </a:gs>
            <a:gs pos="100000">
              <a:srgbClr val="06588E"/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7226300" y="4111625"/>
            <a:ext cx="2676525" cy="280511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337" y="3259666"/>
              <a:ext cx="912597" cy="91344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66"/>
              <a:ext cx="2981857" cy="298186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996" y="3581098"/>
              <a:ext cx="1895938" cy="189771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328" y="3434002"/>
              <a:ext cx="1740301" cy="173972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9080" y="3986065"/>
              <a:ext cx="1264548" cy="12639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7850" y="4745038"/>
            <a:ext cx="7100888" cy="160972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850" y="563563"/>
            <a:ext cx="7100888" cy="3976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50213" y="6515100"/>
            <a:ext cx="1300162" cy="38576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56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7850" y="6515100"/>
            <a:ext cx="6296025" cy="38576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56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21688" y="5888038"/>
            <a:ext cx="928687" cy="7080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956" b="0" i="0" smtClean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7BA766E9-96DB-4D5D-AC79-98D6ACCB1C20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34" r:id="rId12"/>
    <p:sldLayoutId id="2147483729" r:id="rId13"/>
    <p:sldLayoutId id="2147483735" r:id="rId14"/>
    <p:sldLayoutId id="2147483730" r:id="rId15"/>
    <p:sldLayoutId id="2147483731" r:id="rId16"/>
    <p:sldLayoutId id="2147483732" r:id="rId17"/>
  </p:sldLayoutIdLst>
  <p:txStyles>
    <p:titleStyle>
      <a:lvl1pPr algn="l" defTabSz="482600" rtl="0" fontAlgn="base">
        <a:spcBef>
          <a:spcPct val="0"/>
        </a:spcBef>
        <a:spcAft>
          <a:spcPct val="0"/>
        </a:spcAft>
        <a:defRPr sz="3300" kern="1200" cap="all">
          <a:ln w="3175" cmpd="sng">
            <a:noFill/>
          </a:ln>
          <a:solidFill>
            <a:schemeClr val="tx1"/>
          </a:solidFill>
          <a:latin typeface="+mj-lt"/>
          <a:ea typeface="+mj-ea"/>
          <a:cs typeface="+mj-cs"/>
        </a:defRPr>
      </a:lvl1pPr>
      <a:lvl2pPr algn="l" defTabSz="4826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entury Gothic" panose="020B0502020202020204" pitchFamily="34" charset="0"/>
        </a:defRPr>
      </a:lvl2pPr>
      <a:lvl3pPr algn="l" defTabSz="4826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entury Gothic" panose="020B0502020202020204" pitchFamily="34" charset="0"/>
        </a:defRPr>
      </a:lvl3pPr>
      <a:lvl4pPr algn="l" defTabSz="4826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entury Gothic" panose="020B0502020202020204" pitchFamily="34" charset="0"/>
        </a:defRPr>
      </a:lvl4pPr>
      <a:lvl5pPr algn="l" defTabSz="4826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1625" indent="-301625" algn="l" defTabSz="482600" rtl="0" fontAlgn="base">
        <a:spcBef>
          <a:spcPct val="20000"/>
        </a:spcBef>
        <a:spcAft>
          <a:spcPts val="638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100" kern="1200">
          <a:solidFill>
            <a:srgbClr val="0F496F"/>
          </a:solidFill>
          <a:latin typeface="+mn-lt"/>
          <a:ea typeface="+mn-ea"/>
          <a:cs typeface="+mn-cs"/>
        </a:defRPr>
      </a:lvl1pPr>
      <a:lvl2pPr marL="784225" indent="-301625" algn="l" defTabSz="482600" rtl="0" fontAlgn="base">
        <a:spcBef>
          <a:spcPct val="20000"/>
        </a:spcBef>
        <a:spcAft>
          <a:spcPts val="638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900" kern="1200">
          <a:solidFill>
            <a:srgbClr val="0F496F"/>
          </a:solidFill>
          <a:latin typeface="+mn-lt"/>
          <a:ea typeface="+mn-ea"/>
          <a:cs typeface="+mn-cs"/>
        </a:defRPr>
      </a:lvl2pPr>
      <a:lvl3pPr marL="1266825" indent="-301625" algn="l" defTabSz="482600" rtl="0" fontAlgn="base">
        <a:spcBef>
          <a:spcPct val="20000"/>
        </a:spcBef>
        <a:spcAft>
          <a:spcPts val="638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>
          <a:solidFill>
            <a:srgbClr val="0F496F"/>
          </a:solidFill>
          <a:latin typeface="+mn-lt"/>
          <a:ea typeface="+mn-ea"/>
          <a:cs typeface="+mn-cs"/>
        </a:defRPr>
      </a:lvl3pPr>
      <a:lvl4pPr marL="1628775" indent="-180975" algn="l" defTabSz="482600" rtl="0" fontAlgn="base">
        <a:spcBef>
          <a:spcPct val="20000"/>
        </a:spcBef>
        <a:spcAft>
          <a:spcPts val="638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>
          <a:solidFill>
            <a:srgbClr val="0F496F"/>
          </a:solidFill>
          <a:latin typeface="+mn-lt"/>
          <a:ea typeface="+mn-ea"/>
          <a:cs typeface="+mn-cs"/>
        </a:defRPr>
      </a:lvl4pPr>
      <a:lvl5pPr marL="2111375" indent="-180975" algn="l" defTabSz="482600" rtl="0" fontAlgn="base">
        <a:spcBef>
          <a:spcPct val="20000"/>
        </a:spcBef>
        <a:spcAft>
          <a:spcPts val="638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>
          <a:solidFill>
            <a:srgbClr val="0F496F"/>
          </a:solidFill>
          <a:latin typeface="+mn-lt"/>
          <a:ea typeface="+mn-ea"/>
          <a:cs typeface="+mn-cs"/>
        </a:defRPr>
      </a:lvl5pPr>
      <a:lvl6pPr marL="2654412" indent="-241310" algn="l" defTabSz="482620" rtl="0" eaLnBrk="1" latinLnBrk="0" hangingPunct="1">
        <a:spcBef>
          <a:spcPct val="20000"/>
        </a:spcBef>
        <a:spcAft>
          <a:spcPts val="633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78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3137032" indent="-241310" algn="l" defTabSz="482620" rtl="0" eaLnBrk="1" latinLnBrk="0" hangingPunct="1">
        <a:spcBef>
          <a:spcPct val="20000"/>
        </a:spcBef>
        <a:spcAft>
          <a:spcPts val="633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78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619652" indent="-241310" algn="l" defTabSz="482620" rtl="0" eaLnBrk="1" latinLnBrk="0" hangingPunct="1">
        <a:spcBef>
          <a:spcPct val="20000"/>
        </a:spcBef>
        <a:spcAft>
          <a:spcPts val="633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78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4102273" indent="-241310" algn="l" defTabSz="482620" rtl="0" eaLnBrk="1" latinLnBrk="0" hangingPunct="1">
        <a:spcBef>
          <a:spcPct val="20000"/>
        </a:spcBef>
        <a:spcAft>
          <a:spcPts val="633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78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26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2620" algn="l" defTabSz="4826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5241" algn="l" defTabSz="4826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7861" algn="l" defTabSz="4826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30481" algn="l" defTabSz="4826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13102" algn="l" defTabSz="4826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95722" algn="l" defTabSz="4826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78342" algn="l" defTabSz="4826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60963" algn="l" defTabSz="4826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906000" cy="7239000"/>
          </a:xfrm>
          <a:prstGeom prst="actionButtonBlank">
            <a:avLst/>
          </a:prstGeom>
          <a:gradFill rotWithShape="1">
            <a:gsLst>
              <a:gs pos="0">
                <a:srgbClr val="C9C9FF"/>
              </a:gs>
              <a:gs pos="100000">
                <a:srgbClr val="333399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fr-CA" altLang="en-US"/>
          </a:p>
        </p:txBody>
      </p:sp>
      <p:sp>
        <p:nvSpPr>
          <p:cNvPr id="5123" name="WordArt 36"/>
          <p:cNvSpPr>
            <a:spLocks noChangeArrowheads="1" noChangeShapeType="1" noTextEdit="1"/>
          </p:cNvSpPr>
          <p:nvPr/>
        </p:nvSpPr>
        <p:spPr bwMode="auto">
          <a:xfrm>
            <a:off x="1712913" y="1855788"/>
            <a:ext cx="6619875" cy="34559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0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 panose="020B0A04020102020204" pitchFamily="34" charset="0"/>
              </a:rPr>
              <a:t>Lecture Flash</a:t>
            </a:r>
          </a:p>
          <a:p>
            <a:pPr algn="ctr"/>
            <a:r>
              <a:rPr lang="en-US" sz="60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 panose="020B0A04020102020204" pitchFamily="34" charset="0"/>
              </a:rPr>
              <a:t>Sight Words Flash</a:t>
            </a:r>
            <a:endParaRPr lang="en-CA" sz="60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/>
                </a:outerShdw>
              </a:effectLst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2"/>
          <p:cNvSpPr txBox="1">
            <a:spLocks noChangeArrowheads="1"/>
          </p:cNvSpPr>
          <p:nvPr/>
        </p:nvSpPr>
        <p:spPr bwMode="auto">
          <a:xfrm>
            <a:off x="1568450" y="2503488"/>
            <a:ext cx="66246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fr-CA" altLang="en-US" sz="7200"/>
              <a:t>il y a</a:t>
            </a:r>
            <a:endParaRPr lang="en-CA" altLang="en-US" sz="7200"/>
          </a:p>
        </p:txBody>
      </p:sp>
      <p:pic>
        <p:nvPicPr>
          <p:cNvPr id="3" name="il y 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700972" y="3712369"/>
            <a:ext cx="487363" cy="487363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2"/>
          <p:cNvSpPr txBox="1">
            <a:spLocks noChangeArrowheads="1"/>
          </p:cNvSpPr>
          <p:nvPr/>
        </p:nvSpPr>
        <p:spPr bwMode="auto">
          <a:xfrm>
            <a:off x="1568450" y="2503488"/>
            <a:ext cx="66246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fr-CA" altLang="en-US" sz="7200"/>
              <a:t>un</a:t>
            </a:r>
            <a:endParaRPr lang="en-CA" altLang="en-US" sz="7200"/>
          </a:p>
        </p:txBody>
      </p:sp>
      <p:pic>
        <p:nvPicPr>
          <p:cNvPr id="2" name="u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37087" y="3703638"/>
            <a:ext cx="487363" cy="487363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2"/>
          <p:cNvSpPr txBox="1">
            <a:spLocks noChangeArrowheads="1"/>
          </p:cNvSpPr>
          <p:nvPr/>
        </p:nvSpPr>
        <p:spPr bwMode="auto">
          <a:xfrm>
            <a:off x="1568450" y="2503488"/>
            <a:ext cx="66246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fr-CA" altLang="en-US" sz="7200"/>
              <a:t>moi</a:t>
            </a:r>
            <a:endParaRPr lang="en-CA" altLang="en-US" sz="7200"/>
          </a:p>
        </p:txBody>
      </p:sp>
      <p:pic>
        <p:nvPicPr>
          <p:cNvPr id="2" name="mo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700972" y="3703638"/>
            <a:ext cx="487363" cy="487363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2"/>
          <p:cNvSpPr txBox="1">
            <a:spLocks noChangeArrowheads="1"/>
          </p:cNvSpPr>
          <p:nvPr/>
        </p:nvSpPr>
        <p:spPr bwMode="auto">
          <a:xfrm>
            <a:off x="1568450" y="2503488"/>
            <a:ext cx="66246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fr-CA" altLang="en-US" sz="7200"/>
              <a:t>une</a:t>
            </a:r>
            <a:endParaRPr lang="en-CA" altLang="en-US" sz="7200"/>
          </a:p>
        </p:txBody>
      </p:sp>
      <p:pic>
        <p:nvPicPr>
          <p:cNvPr id="2" name="un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37087" y="3703638"/>
            <a:ext cx="487363" cy="487363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2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2"/>
          <p:cNvSpPr txBox="1">
            <a:spLocks noChangeArrowheads="1"/>
          </p:cNvSpPr>
          <p:nvPr/>
        </p:nvSpPr>
        <p:spPr bwMode="auto">
          <a:xfrm>
            <a:off x="1568450" y="2503488"/>
            <a:ext cx="66246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fr-CA" altLang="en-US" sz="7200"/>
              <a:t>et</a:t>
            </a:r>
            <a:endParaRPr lang="en-CA" altLang="en-US" sz="7200"/>
          </a:p>
        </p:txBody>
      </p:sp>
      <p:pic>
        <p:nvPicPr>
          <p:cNvPr id="2" name="e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700972" y="3719451"/>
            <a:ext cx="487363" cy="487363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2"/>
          <p:cNvSpPr txBox="1">
            <a:spLocks noChangeArrowheads="1"/>
          </p:cNvSpPr>
          <p:nvPr/>
        </p:nvSpPr>
        <p:spPr bwMode="auto">
          <a:xfrm>
            <a:off x="1568450" y="2503488"/>
            <a:ext cx="66246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fr-CA" altLang="en-US" sz="7200" dirty="0" smtClean="0"/>
              <a:t>maison</a:t>
            </a:r>
            <a:endParaRPr lang="en-CA" altLang="en-US" sz="7200" dirty="0"/>
          </a:p>
        </p:txBody>
      </p:sp>
      <p:pic>
        <p:nvPicPr>
          <p:cNvPr id="2" name="mais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700972" y="379952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88637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2"/>
          <p:cNvSpPr txBox="1">
            <a:spLocks noChangeArrowheads="1"/>
          </p:cNvSpPr>
          <p:nvPr/>
        </p:nvSpPr>
        <p:spPr bwMode="auto">
          <a:xfrm>
            <a:off x="1568450" y="2503488"/>
            <a:ext cx="66246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fr-CA" altLang="en-US" sz="7200" dirty="0" smtClean="0"/>
              <a:t>grand</a:t>
            </a:r>
            <a:endParaRPr lang="en-CA" altLang="en-US" sz="7200" dirty="0"/>
          </a:p>
        </p:txBody>
      </p:sp>
      <p:pic>
        <p:nvPicPr>
          <p:cNvPr id="3" name="gra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37087" y="369411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91692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9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2"/>
          <p:cNvSpPr txBox="1">
            <a:spLocks noChangeArrowheads="1"/>
          </p:cNvSpPr>
          <p:nvPr/>
        </p:nvSpPr>
        <p:spPr bwMode="auto">
          <a:xfrm>
            <a:off x="1568450" y="2503488"/>
            <a:ext cx="66246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fr-CA" altLang="en-US" sz="7200" dirty="0" smtClean="0"/>
              <a:t>grande</a:t>
            </a:r>
            <a:endParaRPr lang="en-CA" altLang="en-US" sz="7200" dirty="0"/>
          </a:p>
        </p:txBody>
      </p:sp>
      <p:pic>
        <p:nvPicPr>
          <p:cNvPr id="2" name="grand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37087" y="390753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30063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1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2"/>
          <p:cNvSpPr txBox="1">
            <a:spLocks noChangeArrowheads="1"/>
          </p:cNvSpPr>
          <p:nvPr/>
        </p:nvSpPr>
        <p:spPr bwMode="auto">
          <a:xfrm>
            <a:off x="1568450" y="2503488"/>
            <a:ext cx="66246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fr-CA" altLang="en-US" sz="7200" dirty="0" smtClean="0"/>
              <a:t>petit</a:t>
            </a:r>
            <a:endParaRPr lang="en-CA" altLang="en-US" sz="7200" dirty="0"/>
          </a:p>
        </p:txBody>
      </p:sp>
      <p:pic>
        <p:nvPicPr>
          <p:cNvPr id="5" name="peti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700972" y="379952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98418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2"/>
          <p:cNvSpPr txBox="1">
            <a:spLocks noChangeArrowheads="1"/>
          </p:cNvSpPr>
          <p:nvPr/>
        </p:nvSpPr>
        <p:spPr bwMode="auto">
          <a:xfrm>
            <a:off x="1568450" y="2503488"/>
            <a:ext cx="66246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fr-CA" altLang="en-US" sz="7200" dirty="0" smtClean="0"/>
              <a:t>petite</a:t>
            </a:r>
            <a:endParaRPr lang="en-CA" altLang="en-US" sz="7200" dirty="0"/>
          </a:p>
        </p:txBody>
      </p:sp>
      <p:pic>
        <p:nvPicPr>
          <p:cNvPr id="2" name="petit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37087" y="370363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15648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2"/>
          <p:cNvSpPr txBox="1">
            <a:spLocks noChangeArrowheads="1"/>
          </p:cNvSpPr>
          <p:nvPr/>
        </p:nvSpPr>
        <p:spPr bwMode="auto">
          <a:xfrm>
            <a:off x="1568450" y="2503488"/>
            <a:ext cx="66246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fr-CA" altLang="en-US" sz="7200" dirty="0" smtClean="0"/>
              <a:t>Aujourd’hui</a:t>
            </a:r>
            <a:endParaRPr lang="en-CA" altLang="en-US" sz="7200" dirty="0"/>
          </a:p>
        </p:txBody>
      </p:sp>
      <p:pic>
        <p:nvPicPr>
          <p:cNvPr id="2" name="aujourd'hu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37087" y="3688780"/>
            <a:ext cx="487363" cy="487363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2"/>
          <p:cNvSpPr txBox="1">
            <a:spLocks noChangeArrowheads="1"/>
          </p:cNvSpPr>
          <p:nvPr/>
        </p:nvSpPr>
        <p:spPr bwMode="auto">
          <a:xfrm>
            <a:off x="1568450" y="2503488"/>
            <a:ext cx="66246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fr-CA" altLang="en-US" sz="7200" dirty="0" smtClean="0"/>
              <a:t>je</a:t>
            </a:r>
            <a:endParaRPr lang="en-CA" altLang="en-US" sz="7200" dirty="0"/>
          </a:p>
        </p:txBody>
      </p:sp>
      <p:pic>
        <p:nvPicPr>
          <p:cNvPr id="3" name="j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37087" y="376872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07449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577850" y="4745038"/>
            <a:ext cx="7100888" cy="1609725"/>
          </a:xfrm>
        </p:spPr>
        <p:txBody>
          <a:bodyPr/>
          <a:lstStyle/>
          <a:p>
            <a:pPr defTabSz="482620" fontAlgn="auto">
              <a:spcAft>
                <a:spcPts val="0"/>
              </a:spcAft>
              <a:defRPr/>
            </a:pPr>
            <a:endParaRPr lang="fr-CA" altLang="en-US" smtClean="0"/>
          </a:p>
        </p:txBody>
      </p:sp>
      <p:sp>
        <p:nvSpPr>
          <p:cNvPr id="3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68338" y="342900"/>
            <a:ext cx="4645025" cy="1423988"/>
          </a:xfrm>
          <a:prstGeom prst="actionButtonBlank">
            <a:avLst/>
          </a:prstGeom>
          <a:solidFill>
            <a:srgbClr val="C9C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69" tIns="48984" rIns="97969" bIns="48984" anchor="ctr"/>
          <a:lstStyle>
            <a:lvl1pPr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75000"/>
              </a:lnSpc>
            </a:pPr>
            <a:r>
              <a:rPr lang="fr-CA" altLang="en-US" sz="6000">
                <a:solidFill>
                  <a:srgbClr val="000066"/>
                </a:solidFill>
                <a:latin typeface="Comic Sans MS" panose="030F0702030302020204" pitchFamily="66" charset="0"/>
              </a:rPr>
              <a:t>aujourd’hui</a:t>
            </a:r>
            <a:endParaRPr lang="fr-FR" altLang="en-US" sz="6000">
              <a:solidFill>
                <a:srgbClr val="00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637213" y="2071688"/>
            <a:ext cx="3405187" cy="1423987"/>
          </a:xfrm>
          <a:prstGeom prst="actionButtonBlank">
            <a:avLst/>
          </a:prstGeom>
          <a:solidFill>
            <a:srgbClr val="C9C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69" tIns="48984" rIns="97969" bIns="48984" anchor="ctr"/>
          <a:lstStyle>
            <a:lvl1pPr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75000"/>
              </a:lnSpc>
            </a:pPr>
            <a:r>
              <a:rPr lang="fr-CA" altLang="en-US" sz="6000">
                <a:solidFill>
                  <a:srgbClr val="000066"/>
                </a:solidFill>
                <a:latin typeface="Arial Rounded MT Bold" panose="020F0704030504030204" pitchFamily="34" charset="0"/>
              </a:rPr>
              <a:t>bonjour</a:t>
            </a:r>
            <a:endParaRPr lang="fr-FR" altLang="en-US" sz="6000">
              <a:solidFill>
                <a:srgbClr val="000066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52438" y="2071688"/>
            <a:ext cx="3405187" cy="1423987"/>
          </a:xfrm>
          <a:prstGeom prst="actionButtonBlank">
            <a:avLst/>
          </a:prstGeom>
          <a:solidFill>
            <a:srgbClr val="C9C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69" tIns="48984" rIns="97969" bIns="48984" anchor="ctr"/>
          <a:lstStyle>
            <a:lvl1pPr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75000"/>
              </a:lnSpc>
            </a:pPr>
            <a:r>
              <a:rPr lang="fr-CA" altLang="en-US" sz="6000">
                <a:solidFill>
                  <a:srgbClr val="000066"/>
                </a:solidFill>
                <a:latin typeface="Arial Rounded MT Bold" panose="020F0704030504030204" pitchFamily="34" charset="0"/>
              </a:rPr>
              <a:t>il</a:t>
            </a:r>
            <a:endParaRPr lang="fr-FR" altLang="en-US" sz="6000">
              <a:solidFill>
                <a:srgbClr val="000066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637213" y="3656013"/>
            <a:ext cx="3405187" cy="1423987"/>
          </a:xfrm>
          <a:prstGeom prst="actionButtonBlank">
            <a:avLst/>
          </a:prstGeom>
          <a:solidFill>
            <a:srgbClr val="C9C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69" tIns="48984" rIns="97969" bIns="48984" anchor="ctr"/>
          <a:lstStyle>
            <a:lvl1pPr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75000"/>
              </a:lnSpc>
            </a:pPr>
            <a:r>
              <a:rPr lang="fr-CA" altLang="en-US" sz="6000">
                <a:solidFill>
                  <a:srgbClr val="000066"/>
                </a:solidFill>
                <a:latin typeface="Arial Rounded MT Bold" panose="020F0704030504030204" pitchFamily="34" charset="0"/>
              </a:rPr>
              <a:t>maman</a:t>
            </a:r>
            <a:endParaRPr lang="fr-FR" altLang="en-US" sz="6000">
              <a:solidFill>
                <a:srgbClr val="000066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7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88950" y="3656013"/>
            <a:ext cx="3405188" cy="1423987"/>
          </a:xfrm>
          <a:prstGeom prst="actionButtonBlank">
            <a:avLst/>
          </a:prstGeom>
          <a:solidFill>
            <a:srgbClr val="C9C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69" tIns="48984" rIns="97969" bIns="48984" anchor="ctr"/>
          <a:lstStyle>
            <a:lvl1pPr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75000"/>
              </a:lnSpc>
            </a:pPr>
            <a:r>
              <a:rPr lang="fr-CA" altLang="en-US" sz="6000" b="1">
                <a:solidFill>
                  <a:srgbClr val="000066"/>
                </a:solidFill>
                <a:latin typeface="Comic Sans MS" panose="030F0702030302020204" pitchFamily="66" charset="0"/>
              </a:rPr>
              <a:t>papa</a:t>
            </a:r>
            <a:endParaRPr lang="fr-FR" altLang="en-US" sz="6000" b="1">
              <a:solidFill>
                <a:srgbClr val="00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745163" y="5419725"/>
            <a:ext cx="3405187" cy="1423988"/>
          </a:xfrm>
          <a:prstGeom prst="actionButtonBlank">
            <a:avLst/>
          </a:prstGeom>
          <a:solidFill>
            <a:srgbClr val="C9C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69" tIns="48984" rIns="97969" bIns="48984" anchor="ctr"/>
          <a:lstStyle>
            <a:lvl1pPr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75000"/>
              </a:lnSpc>
            </a:pPr>
            <a:r>
              <a:rPr lang="fr-CA" altLang="en-US" sz="6000">
                <a:solidFill>
                  <a:srgbClr val="000066"/>
                </a:solidFill>
                <a:latin typeface="Arial Rounded MT Bold" panose="020F0704030504030204" pitchFamily="34" charset="0"/>
              </a:rPr>
              <a:t>à</a:t>
            </a:r>
            <a:endParaRPr lang="fr-FR" altLang="en-US" sz="6000">
              <a:solidFill>
                <a:srgbClr val="000066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9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60388" y="5491163"/>
            <a:ext cx="3405187" cy="1423987"/>
          </a:xfrm>
          <a:prstGeom prst="actionButtonBlank">
            <a:avLst/>
          </a:prstGeom>
          <a:solidFill>
            <a:srgbClr val="C9C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69" tIns="48984" rIns="97969" bIns="48984" anchor="ctr"/>
          <a:lstStyle>
            <a:lvl1pPr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75000"/>
              </a:lnSpc>
            </a:pPr>
            <a:r>
              <a:rPr lang="fr-CA" altLang="en-US" sz="6000">
                <a:solidFill>
                  <a:srgbClr val="000066"/>
                </a:solidFill>
                <a:latin typeface="Arial Rounded MT Bold" panose="020F0704030504030204" pitchFamily="34" charset="0"/>
              </a:rPr>
              <a:t>a</a:t>
            </a:r>
            <a:endParaRPr lang="fr-FR" altLang="en-US" sz="6000">
              <a:solidFill>
                <a:srgbClr val="000066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0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651500" y="450850"/>
            <a:ext cx="3405188" cy="1423988"/>
          </a:xfrm>
          <a:prstGeom prst="actionButtonBlank">
            <a:avLst/>
          </a:prstGeom>
          <a:solidFill>
            <a:srgbClr val="C9C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69" tIns="48984" rIns="97969" bIns="48984" anchor="ctr"/>
          <a:lstStyle>
            <a:lvl1pPr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75000"/>
              </a:lnSpc>
            </a:pPr>
            <a:r>
              <a:rPr lang="fr-CA" altLang="en-US" sz="6000">
                <a:solidFill>
                  <a:srgbClr val="000066"/>
                </a:solidFill>
                <a:latin typeface="Arial Rounded MT Bold" panose="020F0704030504030204" pitchFamily="34" charset="0"/>
              </a:rPr>
              <a:t>elle</a:t>
            </a:r>
            <a:endParaRPr lang="fr-FR" altLang="en-US" sz="6000">
              <a:solidFill>
                <a:srgbClr val="000066"/>
              </a:solidFill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  <p:bldP spid="4" grpId="0" animBg="1" autoUpdateAnimBg="0"/>
      <p:bldP spid="5" grpId="0" animBg="1" autoUpdateAnimBg="0"/>
      <p:bldP spid="6" grpId="0" animBg="1" autoUpdateAnimBg="0"/>
      <p:bldP spid="7" grpId="0" animBg="1" autoUpdateAnimBg="0"/>
      <p:bldP spid="8" grpId="0" animBg="1" autoUpdateAnimBg="0"/>
      <p:bldP spid="9" grpId="0" animBg="1" autoUpdateAnimBg="0"/>
      <p:bldP spid="10" grpId="0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8"/>
          <p:cNvSpPr>
            <a:spLocks noGrp="1"/>
          </p:cNvSpPr>
          <p:nvPr>
            <p:ph type="title"/>
          </p:nvPr>
        </p:nvSpPr>
        <p:spPr>
          <a:xfrm>
            <a:off x="577850" y="4745038"/>
            <a:ext cx="7100888" cy="1609725"/>
          </a:xfrm>
        </p:spPr>
        <p:txBody>
          <a:bodyPr/>
          <a:lstStyle/>
          <a:p>
            <a:pPr defTabSz="482620" fontAlgn="auto">
              <a:spcAft>
                <a:spcPts val="0"/>
              </a:spcAft>
              <a:defRPr/>
            </a:pPr>
            <a:endParaRPr lang="fr-CA" altLang="en-US" smtClean="0"/>
          </a:p>
        </p:txBody>
      </p:sp>
      <p:sp>
        <p:nvSpPr>
          <p:cNvPr id="3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853113" y="4519613"/>
            <a:ext cx="3405187" cy="1423987"/>
          </a:xfrm>
          <a:prstGeom prst="actionButtonBlank">
            <a:avLst/>
          </a:prstGeom>
          <a:solidFill>
            <a:srgbClr val="C9C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69" tIns="48984" rIns="97969" bIns="48984" anchor="ctr"/>
          <a:lstStyle>
            <a:lvl1pPr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75000"/>
              </a:lnSpc>
            </a:pPr>
            <a:r>
              <a:rPr lang="fr-CA" altLang="en-US" sz="6000" b="1">
                <a:solidFill>
                  <a:srgbClr val="000066"/>
                </a:solidFill>
                <a:latin typeface="Comic Sans MS" panose="030F0702030302020204" pitchFamily="66" charset="0"/>
              </a:rPr>
              <a:t>à</a:t>
            </a:r>
            <a:endParaRPr lang="fr-FR" altLang="en-US" sz="6000" b="1">
              <a:solidFill>
                <a:srgbClr val="00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853113" y="2432050"/>
            <a:ext cx="3405187" cy="1423988"/>
          </a:xfrm>
          <a:prstGeom prst="actionButtonBlank">
            <a:avLst/>
          </a:prstGeom>
          <a:solidFill>
            <a:srgbClr val="C9C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69" tIns="48984" rIns="97969" bIns="48984" anchor="ctr"/>
          <a:lstStyle>
            <a:lvl1pPr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75000"/>
              </a:lnSpc>
            </a:pPr>
            <a:r>
              <a:rPr lang="fr-CA" altLang="en-US" sz="6000" b="1">
                <a:solidFill>
                  <a:srgbClr val="000066"/>
                </a:solidFill>
                <a:latin typeface="Comic Sans MS" panose="030F0702030302020204" pitchFamily="66" charset="0"/>
              </a:rPr>
              <a:t>papa</a:t>
            </a:r>
            <a:endParaRPr lang="fr-FR" altLang="en-US" sz="6000" b="1">
              <a:solidFill>
                <a:srgbClr val="00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853113" y="558800"/>
            <a:ext cx="3405187" cy="1423988"/>
          </a:xfrm>
          <a:prstGeom prst="actionButtonBlank">
            <a:avLst/>
          </a:prstGeom>
          <a:solidFill>
            <a:srgbClr val="C9C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69" tIns="48984" rIns="97969" bIns="48984" anchor="ctr"/>
          <a:lstStyle>
            <a:lvl1pPr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75000"/>
              </a:lnSpc>
            </a:pPr>
            <a:r>
              <a:rPr lang="fr-CA" altLang="en-US" sz="6000">
                <a:solidFill>
                  <a:srgbClr val="000066"/>
                </a:solidFill>
                <a:latin typeface="Arial Rounded MT Bold" panose="020F0704030504030204" pitchFamily="34" charset="0"/>
              </a:rPr>
              <a:t>elle</a:t>
            </a:r>
            <a:endParaRPr lang="fr-FR" altLang="en-US" sz="6000">
              <a:solidFill>
                <a:srgbClr val="000066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84238" y="666750"/>
            <a:ext cx="3405187" cy="1423988"/>
          </a:xfrm>
          <a:prstGeom prst="actionButtonBlank">
            <a:avLst/>
          </a:prstGeom>
          <a:solidFill>
            <a:srgbClr val="C9C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69" tIns="48984" rIns="97969" bIns="48984" anchor="ctr"/>
          <a:lstStyle>
            <a:lvl1pPr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75000"/>
              </a:lnSpc>
            </a:pPr>
            <a:r>
              <a:rPr lang="fr-CA" altLang="en-US" sz="6000">
                <a:solidFill>
                  <a:srgbClr val="000066"/>
                </a:solidFill>
                <a:latin typeface="Arial Rounded MT Bold" panose="020F0704030504030204" pitchFamily="34" charset="0"/>
              </a:rPr>
              <a:t>il</a:t>
            </a:r>
            <a:endParaRPr lang="fr-FR" altLang="en-US" sz="6000">
              <a:solidFill>
                <a:srgbClr val="000066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7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920750" y="2466975"/>
            <a:ext cx="3405188" cy="1423988"/>
          </a:xfrm>
          <a:prstGeom prst="actionButtonBlank">
            <a:avLst/>
          </a:prstGeom>
          <a:solidFill>
            <a:srgbClr val="C9C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69" tIns="48984" rIns="97969" bIns="48984" anchor="ctr"/>
          <a:lstStyle>
            <a:lvl1pPr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75000"/>
              </a:lnSpc>
            </a:pPr>
            <a:r>
              <a:rPr lang="fr-CA" altLang="en-US" sz="6000">
                <a:solidFill>
                  <a:srgbClr val="000066"/>
                </a:solidFill>
                <a:latin typeface="Arial Rounded MT Bold" panose="020F0704030504030204" pitchFamily="34" charset="0"/>
              </a:rPr>
              <a:t>bonjour</a:t>
            </a:r>
            <a:endParaRPr lang="fr-FR" altLang="en-US" sz="6000">
              <a:solidFill>
                <a:srgbClr val="000066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8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957263" y="4448175"/>
            <a:ext cx="4464050" cy="1423988"/>
          </a:xfrm>
          <a:prstGeom prst="actionButtonBlank">
            <a:avLst/>
          </a:prstGeom>
          <a:solidFill>
            <a:srgbClr val="C9C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69" tIns="48984" rIns="97969" bIns="48984" anchor="ctr"/>
          <a:lstStyle>
            <a:lvl1pPr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75000"/>
              </a:lnSpc>
            </a:pPr>
            <a:r>
              <a:rPr lang="fr-CA" altLang="en-US" sz="6000">
                <a:solidFill>
                  <a:srgbClr val="000066"/>
                </a:solidFill>
                <a:latin typeface="Comic Sans MS" panose="030F0702030302020204" pitchFamily="66" charset="0"/>
              </a:rPr>
              <a:t>aujourd’hui</a:t>
            </a:r>
            <a:endParaRPr lang="fr-FR" altLang="en-US" sz="6000">
              <a:solidFill>
                <a:srgbClr val="000066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  <p:bldP spid="4" grpId="0" animBg="1" autoUpdateAnimBg="0"/>
      <p:bldP spid="5" grpId="0" animBg="1" autoUpdateAnimBg="0"/>
      <p:bldP spid="6" grpId="0" animBg="1" autoUpdateAnimBg="0"/>
      <p:bldP spid="7" grpId="0" animBg="1" autoUpdateAnimBg="0"/>
      <p:bldP spid="8" grpId="0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577850" y="4745038"/>
            <a:ext cx="7100888" cy="1609725"/>
          </a:xfrm>
        </p:spPr>
        <p:txBody>
          <a:bodyPr/>
          <a:lstStyle/>
          <a:p>
            <a:pPr defTabSz="482620" fontAlgn="auto">
              <a:spcAft>
                <a:spcPts val="0"/>
              </a:spcAft>
              <a:defRPr/>
            </a:pPr>
            <a:endParaRPr lang="fr-CA" altLang="en-US" smtClean="0"/>
          </a:p>
        </p:txBody>
      </p:sp>
      <p:sp>
        <p:nvSpPr>
          <p:cNvPr id="3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68338" y="342900"/>
            <a:ext cx="3405187" cy="1423988"/>
          </a:xfrm>
          <a:prstGeom prst="actionButtonBlank">
            <a:avLst/>
          </a:prstGeom>
          <a:solidFill>
            <a:srgbClr val="C9C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69" tIns="48984" rIns="97969" bIns="48984" anchor="ctr"/>
          <a:lstStyle>
            <a:lvl1pPr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75000"/>
              </a:lnSpc>
            </a:pPr>
            <a:r>
              <a:rPr lang="fr-CA" altLang="en-US" sz="6000">
                <a:solidFill>
                  <a:srgbClr val="000066"/>
                </a:solidFill>
                <a:latin typeface="Arial Rounded MT Bold" panose="020F0704030504030204" pitchFamily="34" charset="0"/>
              </a:rPr>
              <a:t>je</a:t>
            </a:r>
            <a:endParaRPr lang="fr-FR" altLang="en-US" sz="6000">
              <a:solidFill>
                <a:srgbClr val="000066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737100" y="2227263"/>
            <a:ext cx="4557713" cy="1423987"/>
          </a:xfrm>
          <a:prstGeom prst="actionButtonBlank">
            <a:avLst/>
          </a:prstGeom>
          <a:solidFill>
            <a:srgbClr val="C9C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69" tIns="48984" rIns="97969" bIns="48984" anchor="ctr"/>
          <a:lstStyle>
            <a:lvl1pPr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75000"/>
              </a:lnSpc>
            </a:pPr>
            <a:r>
              <a:rPr lang="fr-CA" altLang="en-US" sz="6000">
                <a:solidFill>
                  <a:srgbClr val="000066"/>
                </a:solidFill>
                <a:latin typeface="Arial Rounded MT Bold" panose="020F0704030504030204" pitchFamily="34" charset="0"/>
              </a:rPr>
              <a:t>Aujourd’hui</a:t>
            </a:r>
            <a:endParaRPr lang="fr-FR" altLang="en-US" sz="6000">
              <a:solidFill>
                <a:srgbClr val="000066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52438" y="2071688"/>
            <a:ext cx="3405187" cy="1423987"/>
          </a:xfrm>
          <a:prstGeom prst="actionButtonBlank">
            <a:avLst/>
          </a:prstGeom>
          <a:solidFill>
            <a:srgbClr val="C9C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69" tIns="48984" rIns="97969" bIns="48984" anchor="ctr"/>
          <a:lstStyle>
            <a:lvl1pPr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75000"/>
              </a:lnSpc>
            </a:pPr>
            <a:r>
              <a:rPr lang="fr-CA" altLang="en-US" sz="6000" b="1">
                <a:solidFill>
                  <a:srgbClr val="000066"/>
                </a:solidFill>
                <a:latin typeface="Comic Sans MS" panose="030F0702030302020204" pitchFamily="66" charset="0"/>
              </a:rPr>
              <a:t>Bonjour</a:t>
            </a:r>
            <a:endParaRPr lang="fr-FR" altLang="en-US" sz="6000" b="1">
              <a:solidFill>
                <a:srgbClr val="00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565775" y="4370388"/>
            <a:ext cx="3405188" cy="1423987"/>
          </a:xfrm>
          <a:prstGeom prst="actionButtonBlank">
            <a:avLst/>
          </a:prstGeom>
          <a:solidFill>
            <a:srgbClr val="C9C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69" tIns="48984" rIns="97969" bIns="48984" anchor="ctr"/>
          <a:lstStyle>
            <a:lvl1pPr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75000"/>
              </a:lnSpc>
            </a:pPr>
            <a:r>
              <a:rPr lang="fr-CA" altLang="en-US" sz="6000">
                <a:solidFill>
                  <a:srgbClr val="000066"/>
                </a:solidFill>
                <a:latin typeface="Arial Rounded MT Bold" panose="020F0704030504030204" pitchFamily="34" charset="0"/>
              </a:rPr>
              <a:t>a</a:t>
            </a:r>
            <a:endParaRPr lang="fr-FR" altLang="en-US" sz="6000">
              <a:solidFill>
                <a:srgbClr val="000066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7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88950" y="3656013"/>
            <a:ext cx="3405188" cy="1423987"/>
          </a:xfrm>
          <a:prstGeom prst="actionButtonBlank">
            <a:avLst/>
          </a:prstGeom>
          <a:solidFill>
            <a:srgbClr val="C9C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69" tIns="48984" rIns="97969" bIns="48984" anchor="ctr"/>
          <a:lstStyle>
            <a:lvl1pPr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75000"/>
              </a:lnSpc>
            </a:pPr>
            <a:r>
              <a:rPr lang="fr-CA" altLang="en-US" sz="6000">
                <a:solidFill>
                  <a:srgbClr val="000066"/>
                </a:solidFill>
                <a:latin typeface="Arial Rounded MT Bold" panose="020F0704030504030204" pitchFamily="34" charset="0"/>
              </a:rPr>
              <a:t>Il</a:t>
            </a:r>
            <a:endParaRPr lang="fr-FR" altLang="en-US" sz="6000">
              <a:solidFill>
                <a:srgbClr val="000066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9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60388" y="5491163"/>
            <a:ext cx="3405187" cy="1423987"/>
          </a:xfrm>
          <a:prstGeom prst="actionButtonBlank">
            <a:avLst/>
          </a:prstGeom>
          <a:solidFill>
            <a:srgbClr val="C9C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69" tIns="48984" rIns="97969" bIns="48984" anchor="ctr"/>
          <a:lstStyle>
            <a:lvl1pPr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75000"/>
              </a:lnSpc>
            </a:pPr>
            <a:r>
              <a:rPr lang="fr-CA" altLang="en-US" sz="6000">
                <a:solidFill>
                  <a:srgbClr val="000066"/>
                </a:solidFill>
                <a:latin typeface="Arial Rounded MT Bold" panose="020F0704030504030204" pitchFamily="34" charset="0"/>
              </a:rPr>
              <a:t>Papa</a:t>
            </a:r>
            <a:endParaRPr lang="fr-FR" altLang="en-US" sz="6000">
              <a:solidFill>
                <a:srgbClr val="000066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0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651500" y="450850"/>
            <a:ext cx="3405188" cy="1423988"/>
          </a:xfrm>
          <a:prstGeom prst="actionButtonBlank">
            <a:avLst/>
          </a:prstGeom>
          <a:solidFill>
            <a:srgbClr val="C9C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69" tIns="48984" rIns="97969" bIns="48984" anchor="ctr"/>
          <a:lstStyle>
            <a:lvl1pPr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75000"/>
              </a:lnSpc>
            </a:pPr>
            <a:r>
              <a:rPr lang="fr-CA" altLang="en-US" sz="6000">
                <a:solidFill>
                  <a:srgbClr val="000066"/>
                </a:solidFill>
                <a:latin typeface="Arial Rounded MT Bold" panose="020F0704030504030204" pitchFamily="34" charset="0"/>
              </a:rPr>
              <a:t>Elle</a:t>
            </a:r>
            <a:endParaRPr lang="fr-FR" altLang="en-US" sz="6000">
              <a:solidFill>
                <a:srgbClr val="000066"/>
              </a:solidFill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  <p:bldP spid="4" grpId="0" animBg="1" autoUpdateAnimBg="0"/>
      <p:bldP spid="5" grpId="0" animBg="1" autoUpdateAnimBg="0"/>
      <p:bldP spid="6" grpId="0" animBg="1" autoUpdateAnimBg="0"/>
      <p:bldP spid="7" grpId="0" animBg="1" autoUpdateAnimBg="0"/>
      <p:bldP spid="9" grpId="0" animBg="1" autoUpdateAnimBg="0"/>
      <p:bldP spid="10" grpId="0" animBg="1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577850" y="4745038"/>
            <a:ext cx="7100888" cy="1609725"/>
          </a:xfrm>
        </p:spPr>
        <p:txBody>
          <a:bodyPr/>
          <a:lstStyle/>
          <a:p>
            <a:pPr defTabSz="482620" fontAlgn="auto">
              <a:spcAft>
                <a:spcPts val="0"/>
              </a:spcAft>
              <a:defRPr/>
            </a:pPr>
            <a:endParaRPr lang="fr-CA" altLang="en-US" smtClean="0"/>
          </a:p>
        </p:txBody>
      </p:sp>
      <p:sp>
        <p:nvSpPr>
          <p:cNvPr id="3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68338" y="342900"/>
            <a:ext cx="3405187" cy="1423988"/>
          </a:xfrm>
          <a:prstGeom prst="actionButtonBlank">
            <a:avLst/>
          </a:prstGeom>
          <a:solidFill>
            <a:srgbClr val="C9C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69" tIns="48984" rIns="97969" bIns="48984" anchor="ctr"/>
          <a:lstStyle>
            <a:lvl1pPr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75000"/>
              </a:lnSpc>
            </a:pPr>
            <a:r>
              <a:rPr lang="fr-CA" altLang="en-US" sz="6000">
                <a:solidFill>
                  <a:srgbClr val="000066"/>
                </a:solidFill>
                <a:latin typeface="Arial Rounded MT Bold" panose="020F0704030504030204" pitchFamily="34" charset="0"/>
              </a:rPr>
              <a:t>il y a</a:t>
            </a:r>
            <a:endParaRPr lang="fr-FR" altLang="en-US" sz="6000">
              <a:solidFill>
                <a:srgbClr val="000066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737100" y="2227263"/>
            <a:ext cx="4557713" cy="1423987"/>
          </a:xfrm>
          <a:prstGeom prst="actionButtonBlank">
            <a:avLst/>
          </a:prstGeom>
          <a:solidFill>
            <a:srgbClr val="C9C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69" tIns="48984" rIns="97969" bIns="48984" anchor="ctr"/>
          <a:lstStyle>
            <a:lvl1pPr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75000"/>
              </a:lnSpc>
            </a:pPr>
            <a:r>
              <a:rPr lang="fr-CA" altLang="en-US" sz="6000">
                <a:solidFill>
                  <a:srgbClr val="000066"/>
                </a:solidFill>
                <a:latin typeface="Arial Rounded MT Bold" panose="020F0704030504030204" pitchFamily="34" charset="0"/>
              </a:rPr>
              <a:t>un</a:t>
            </a:r>
            <a:endParaRPr lang="fr-FR" altLang="en-US" sz="6000">
              <a:solidFill>
                <a:srgbClr val="000066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52438" y="2071688"/>
            <a:ext cx="3405187" cy="1423987"/>
          </a:xfrm>
          <a:prstGeom prst="actionButtonBlank">
            <a:avLst/>
          </a:prstGeom>
          <a:solidFill>
            <a:srgbClr val="C9C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69" tIns="48984" rIns="97969" bIns="48984" anchor="ctr"/>
          <a:lstStyle>
            <a:lvl1pPr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75000"/>
              </a:lnSpc>
            </a:pPr>
            <a:r>
              <a:rPr lang="fr-CA" altLang="en-US" sz="6000" b="1">
                <a:solidFill>
                  <a:srgbClr val="000066"/>
                </a:solidFill>
                <a:latin typeface="Comic Sans MS" panose="030F0702030302020204" pitchFamily="66" charset="0"/>
              </a:rPr>
              <a:t>et</a:t>
            </a:r>
            <a:endParaRPr lang="fr-FR" altLang="en-US" sz="6000" b="1">
              <a:solidFill>
                <a:srgbClr val="00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565775" y="4370388"/>
            <a:ext cx="3405188" cy="1423987"/>
          </a:xfrm>
          <a:prstGeom prst="actionButtonBlank">
            <a:avLst/>
          </a:prstGeom>
          <a:solidFill>
            <a:srgbClr val="C9C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69" tIns="48984" rIns="97969" bIns="48984" anchor="ctr"/>
          <a:lstStyle>
            <a:lvl1pPr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75000"/>
              </a:lnSpc>
            </a:pPr>
            <a:r>
              <a:rPr lang="fr-FR" altLang="en-US" sz="6000">
                <a:solidFill>
                  <a:srgbClr val="000066"/>
                </a:solidFill>
                <a:latin typeface="Arial Rounded MT Bold" panose="020F0704030504030204" pitchFamily="34" charset="0"/>
              </a:rPr>
              <a:t>papa</a:t>
            </a:r>
          </a:p>
        </p:txBody>
      </p:sp>
      <p:sp>
        <p:nvSpPr>
          <p:cNvPr id="7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88950" y="3656013"/>
            <a:ext cx="3405188" cy="1423987"/>
          </a:xfrm>
          <a:prstGeom prst="actionButtonBlank">
            <a:avLst/>
          </a:prstGeom>
          <a:solidFill>
            <a:srgbClr val="C9C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69" tIns="48984" rIns="97969" bIns="48984" anchor="ctr"/>
          <a:lstStyle>
            <a:lvl1pPr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75000"/>
              </a:lnSpc>
            </a:pPr>
            <a:r>
              <a:rPr lang="fr-CA" altLang="en-US" sz="6000">
                <a:solidFill>
                  <a:srgbClr val="000066"/>
                </a:solidFill>
                <a:latin typeface="Arial Rounded MT Bold" panose="020F0704030504030204" pitchFamily="34" charset="0"/>
              </a:rPr>
              <a:t>moi</a:t>
            </a:r>
            <a:endParaRPr lang="fr-FR" altLang="en-US" sz="6000">
              <a:solidFill>
                <a:srgbClr val="000066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9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60388" y="5491163"/>
            <a:ext cx="3405187" cy="1423987"/>
          </a:xfrm>
          <a:prstGeom prst="actionButtonBlank">
            <a:avLst/>
          </a:prstGeom>
          <a:solidFill>
            <a:srgbClr val="C9C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69" tIns="48984" rIns="97969" bIns="48984" anchor="ctr"/>
          <a:lstStyle>
            <a:lvl1pPr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75000"/>
              </a:lnSpc>
            </a:pPr>
            <a:r>
              <a:rPr lang="fr-CA" altLang="en-US" sz="6000">
                <a:solidFill>
                  <a:srgbClr val="000066"/>
                </a:solidFill>
                <a:latin typeface="Arial Rounded MT Bold" panose="020F0704030504030204" pitchFamily="34" charset="0"/>
              </a:rPr>
              <a:t>une</a:t>
            </a:r>
            <a:endParaRPr lang="fr-FR" altLang="en-US" sz="6000">
              <a:solidFill>
                <a:srgbClr val="000066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0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651500" y="450850"/>
            <a:ext cx="3405188" cy="1423988"/>
          </a:xfrm>
          <a:prstGeom prst="actionButtonBlank">
            <a:avLst/>
          </a:prstGeom>
          <a:solidFill>
            <a:srgbClr val="C9C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69" tIns="48984" rIns="97969" bIns="48984" anchor="ctr"/>
          <a:lstStyle>
            <a:lvl1pPr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75000"/>
              </a:lnSpc>
            </a:pPr>
            <a:r>
              <a:rPr lang="fr-FR" altLang="en-US" sz="6000">
                <a:solidFill>
                  <a:srgbClr val="000066"/>
                </a:solidFill>
                <a:latin typeface="Arial Rounded MT Bold" panose="020F0704030504030204" pitchFamily="34" charset="0"/>
              </a:rPr>
              <a:t>il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  <p:bldP spid="4" grpId="0" animBg="1" autoUpdateAnimBg="0"/>
      <p:bldP spid="5" grpId="0" animBg="1" autoUpdateAnimBg="0"/>
      <p:bldP spid="6" grpId="0" animBg="1" autoUpdateAnimBg="0"/>
      <p:bldP spid="7" grpId="0" animBg="1" autoUpdateAnimBg="0"/>
      <p:bldP spid="9" grpId="0" animBg="1" autoUpdateAnimBg="0"/>
      <p:bldP spid="10" grpId="0" animBg="1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577850" y="4745038"/>
            <a:ext cx="7100888" cy="1609725"/>
          </a:xfrm>
        </p:spPr>
        <p:txBody>
          <a:bodyPr/>
          <a:lstStyle/>
          <a:p>
            <a:pPr defTabSz="482620" fontAlgn="auto">
              <a:spcAft>
                <a:spcPts val="0"/>
              </a:spcAft>
              <a:defRPr/>
            </a:pPr>
            <a:endParaRPr lang="fr-CA" altLang="en-US" smtClean="0"/>
          </a:p>
        </p:txBody>
      </p:sp>
      <p:sp>
        <p:nvSpPr>
          <p:cNvPr id="3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68338" y="342900"/>
            <a:ext cx="3405187" cy="1423988"/>
          </a:xfrm>
          <a:prstGeom prst="actionButtonBlank">
            <a:avLst/>
          </a:prstGeom>
          <a:solidFill>
            <a:srgbClr val="C9C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69" tIns="48984" rIns="97969" bIns="48984" anchor="ctr"/>
          <a:lstStyle>
            <a:lvl1pPr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75000"/>
              </a:lnSpc>
            </a:pPr>
            <a:r>
              <a:rPr lang="fr-CA" altLang="en-US" sz="6000">
                <a:solidFill>
                  <a:srgbClr val="000066"/>
                </a:solidFill>
                <a:latin typeface="Arial Rounded MT Bold" panose="020F0704030504030204" pitchFamily="34" charset="0"/>
              </a:rPr>
              <a:t>maman</a:t>
            </a:r>
            <a:endParaRPr lang="fr-FR" altLang="en-US" sz="6000">
              <a:solidFill>
                <a:srgbClr val="000066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737100" y="2227263"/>
            <a:ext cx="4557713" cy="1423987"/>
          </a:xfrm>
          <a:prstGeom prst="actionButtonBlank">
            <a:avLst/>
          </a:prstGeom>
          <a:solidFill>
            <a:srgbClr val="C9C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69" tIns="48984" rIns="97969" bIns="48984" anchor="ctr"/>
          <a:lstStyle>
            <a:lvl1pPr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75000"/>
              </a:lnSpc>
            </a:pPr>
            <a:r>
              <a:rPr lang="fr-CA" altLang="en-US" sz="6000">
                <a:solidFill>
                  <a:srgbClr val="000066"/>
                </a:solidFill>
                <a:latin typeface="Arial Rounded MT Bold" panose="020F0704030504030204" pitchFamily="34" charset="0"/>
              </a:rPr>
              <a:t>et</a:t>
            </a:r>
            <a:endParaRPr lang="fr-FR" altLang="en-US" sz="6000">
              <a:solidFill>
                <a:srgbClr val="000066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52438" y="2071688"/>
            <a:ext cx="3405187" cy="1423987"/>
          </a:xfrm>
          <a:prstGeom prst="actionButtonBlank">
            <a:avLst/>
          </a:prstGeom>
          <a:solidFill>
            <a:srgbClr val="C9C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69" tIns="48984" rIns="97969" bIns="48984" anchor="ctr"/>
          <a:lstStyle>
            <a:lvl1pPr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75000"/>
              </a:lnSpc>
            </a:pPr>
            <a:r>
              <a:rPr lang="fr-CA" altLang="en-US" sz="6000" b="1">
                <a:solidFill>
                  <a:srgbClr val="000066"/>
                </a:solidFill>
                <a:latin typeface="Comic Sans MS" panose="030F0702030302020204" pitchFamily="66" charset="0"/>
              </a:rPr>
              <a:t>bonjour</a:t>
            </a:r>
            <a:endParaRPr lang="fr-FR" altLang="en-US" sz="6000" b="1">
              <a:solidFill>
                <a:srgbClr val="00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565775" y="4370388"/>
            <a:ext cx="3405188" cy="1423987"/>
          </a:xfrm>
          <a:prstGeom prst="actionButtonBlank">
            <a:avLst/>
          </a:prstGeom>
          <a:solidFill>
            <a:srgbClr val="C9C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69" tIns="48984" rIns="97969" bIns="48984" anchor="ctr"/>
          <a:lstStyle>
            <a:lvl1pPr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75000"/>
              </a:lnSpc>
            </a:pPr>
            <a:r>
              <a:rPr lang="fr-FR" altLang="en-US" sz="6000">
                <a:solidFill>
                  <a:srgbClr val="000066"/>
                </a:solidFill>
                <a:latin typeface="Arial Rounded MT Bold" panose="020F0704030504030204" pitchFamily="34" charset="0"/>
              </a:rPr>
              <a:t>il y a</a:t>
            </a:r>
          </a:p>
        </p:txBody>
      </p:sp>
      <p:sp>
        <p:nvSpPr>
          <p:cNvPr id="7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88950" y="3656013"/>
            <a:ext cx="3405188" cy="1423987"/>
          </a:xfrm>
          <a:prstGeom prst="actionButtonBlank">
            <a:avLst/>
          </a:prstGeom>
          <a:solidFill>
            <a:srgbClr val="C9C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69" tIns="48984" rIns="97969" bIns="48984" anchor="ctr"/>
          <a:lstStyle>
            <a:lvl1pPr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75000"/>
              </a:lnSpc>
            </a:pPr>
            <a:r>
              <a:rPr lang="fr-CA" altLang="en-US" sz="6000">
                <a:solidFill>
                  <a:srgbClr val="000066"/>
                </a:solidFill>
                <a:latin typeface="Arial Rounded MT Bold" panose="020F0704030504030204" pitchFamily="34" charset="0"/>
              </a:rPr>
              <a:t>un</a:t>
            </a:r>
            <a:endParaRPr lang="fr-FR" altLang="en-US" sz="6000">
              <a:solidFill>
                <a:srgbClr val="000066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9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60388" y="5491163"/>
            <a:ext cx="3405187" cy="1423987"/>
          </a:xfrm>
          <a:prstGeom prst="actionButtonBlank">
            <a:avLst/>
          </a:prstGeom>
          <a:solidFill>
            <a:srgbClr val="C9C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69" tIns="48984" rIns="97969" bIns="48984" anchor="ctr"/>
          <a:lstStyle>
            <a:lvl1pPr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75000"/>
              </a:lnSpc>
            </a:pPr>
            <a:r>
              <a:rPr lang="fr-CA" altLang="en-US" sz="6000">
                <a:solidFill>
                  <a:srgbClr val="000066"/>
                </a:solidFill>
                <a:latin typeface="Arial Rounded MT Bold" panose="020F0704030504030204" pitchFamily="34" charset="0"/>
              </a:rPr>
              <a:t>moi</a:t>
            </a:r>
            <a:endParaRPr lang="fr-FR" altLang="en-US" sz="6000">
              <a:solidFill>
                <a:srgbClr val="000066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0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651500" y="450850"/>
            <a:ext cx="3405188" cy="1423988"/>
          </a:xfrm>
          <a:prstGeom prst="actionButtonBlank">
            <a:avLst/>
          </a:prstGeom>
          <a:solidFill>
            <a:srgbClr val="C9C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69" tIns="48984" rIns="97969" bIns="48984" anchor="ctr"/>
          <a:lstStyle>
            <a:lvl1pPr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75000"/>
              </a:lnSpc>
            </a:pPr>
            <a:r>
              <a:rPr lang="fr-FR" altLang="en-US" sz="6000">
                <a:solidFill>
                  <a:srgbClr val="000066"/>
                </a:solidFill>
                <a:latin typeface="Arial Rounded MT Bold" panose="020F0704030504030204" pitchFamily="34" charset="0"/>
              </a:rPr>
              <a:t>une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  <p:bldP spid="4" grpId="0" animBg="1" autoUpdateAnimBg="0"/>
      <p:bldP spid="5" grpId="0" animBg="1" autoUpdateAnimBg="0"/>
      <p:bldP spid="6" grpId="0" animBg="1" autoUpdateAnimBg="0"/>
      <p:bldP spid="7" grpId="0" animBg="1" autoUpdateAnimBg="0"/>
      <p:bldP spid="9" grpId="0" animBg="1" autoUpdateAnimBg="0"/>
      <p:bldP spid="10" grpId="0" animBg="1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577850" y="4745038"/>
            <a:ext cx="7100888" cy="1609725"/>
          </a:xfrm>
        </p:spPr>
        <p:txBody>
          <a:bodyPr/>
          <a:lstStyle/>
          <a:p>
            <a:pPr defTabSz="482620" fontAlgn="auto">
              <a:spcAft>
                <a:spcPts val="0"/>
              </a:spcAft>
              <a:defRPr/>
            </a:pPr>
            <a:endParaRPr lang="fr-CA" altLang="en-US" smtClean="0"/>
          </a:p>
        </p:txBody>
      </p:sp>
      <p:sp>
        <p:nvSpPr>
          <p:cNvPr id="3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68338" y="342900"/>
            <a:ext cx="3405187" cy="1423988"/>
          </a:xfrm>
          <a:prstGeom prst="actionButtonBlank">
            <a:avLst/>
          </a:prstGeom>
          <a:solidFill>
            <a:srgbClr val="C9C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69" tIns="48984" rIns="97969" bIns="48984" anchor="ctr"/>
          <a:lstStyle>
            <a:lvl1pPr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75000"/>
              </a:lnSpc>
            </a:pPr>
            <a:r>
              <a:rPr lang="fr-CA" altLang="en-US" sz="6000" dirty="0" smtClean="0">
                <a:solidFill>
                  <a:srgbClr val="000066"/>
                </a:solidFill>
                <a:latin typeface="Arial Rounded MT Bold" panose="020F0704030504030204" pitchFamily="34" charset="0"/>
              </a:rPr>
              <a:t>grand</a:t>
            </a:r>
            <a:endParaRPr lang="fr-FR" altLang="en-US" sz="6000" dirty="0">
              <a:solidFill>
                <a:srgbClr val="000066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737100" y="2227263"/>
            <a:ext cx="4557713" cy="1423987"/>
          </a:xfrm>
          <a:prstGeom prst="actionButtonBlank">
            <a:avLst/>
          </a:prstGeom>
          <a:solidFill>
            <a:srgbClr val="C9C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69" tIns="48984" rIns="97969" bIns="48984" anchor="ctr"/>
          <a:lstStyle>
            <a:lvl1pPr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75000"/>
              </a:lnSpc>
            </a:pPr>
            <a:r>
              <a:rPr lang="fr-CA" altLang="en-US" sz="6000" dirty="0" smtClean="0">
                <a:solidFill>
                  <a:srgbClr val="000066"/>
                </a:solidFill>
                <a:latin typeface="Arial Rounded MT Bold" panose="020F0704030504030204" pitchFamily="34" charset="0"/>
              </a:rPr>
              <a:t>je</a:t>
            </a:r>
            <a:endParaRPr lang="fr-FR" altLang="en-US" sz="6000" dirty="0">
              <a:solidFill>
                <a:srgbClr val="000066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52438" y="2071688"/>
            <a:ext cx="3405187" cy="1423987"/>
          </a:xfrm>
          <a:prstGeom prst="actionButtonBlank">
            <a:avLst/>
          </a:prstGeom>
          <a:solidFill>
            <a:srgbClr val="C9C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69" tIns="48984" rIns="97969" bIns="48984" anchor="ctr"/>
          <a:lstStyle>
            <a:lvl1pPr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75000"/>
              </a:lnSpc>
            </a:pPr>
            <a:r>
              <a:rPr lang="fr-CA" altLang="en-US" sz="6000" b="1" dirty="0" smtClean="0">
                <a:solidFill>
                  <a:srgbClr val="000066"/>
                </a:solidFill>
                <a:latin typeface="Comic Sans MS" panose="030F0702030302020204" pitchFamily="66" charset="0"/>
              </a:rPr>
              <a:t>moi</a:t>
            </a:r>
            <a:endParaRPr lang="fr-FR" altLang="en-US" sz="6000" b="1" dirty="0">
              <a:solidFill>
                <a:srgbClr val="00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565775" y="4370388"/>
            <a:ext cx="3405188" cy="1423987"/>
          </a:xfrm>
          <a:prstGeom prst="actionButtonBlank">
            <a:avLst/>
          </a:prstGeom>
          <a:solidFill>
            <a:srgbClr val="C9C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69" tIns="48984" rIns="97969" bIns="48984" anchor="ctr"/>
          <a:lstStyle>
            <a:lvl1pPr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75000"/>
              </a:lnSpc>
            </a:pPr>
            <a:r>
              <a:rPr lang="fr-FR" altLang="en-US" sz="6000" dirty="0" smtClean="0">
                <a:solidFill>
                  <a:srgbClr val="000066"/>
                </a:solidFill>
                <a:latin typeface="Arial Rounded MT Bold" panose="020F0704030504030204" pitchFamily="34" charset="0"/>
              </a:rPr>
              <a:t>maison</a:t>
            </a:r>
            <a:endParaRPr lang="fr-FR" altLang="en-US" sz="6000" dirty="0">
              <a:solidFill>
                <a:srgbClr val="000066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7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88950" y="3656013"/>
            <a:ext cx="3405188" cy="1423987"/>
          </a:xfrm>
          <a:prstGeom prst="actionButtonBlank">
            <a:avLst/>
          </a:prstGeom>
          <a:solidFill>
            <a:srgbClr val="C9C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69" tIns="48984" rIns="97969" bIns="48984" anchor="ctr"/>
          <a:lstStyle>
            <a:lvl1pPr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75000"/>
              </a:lnSpc>
            </a:pPr>
            <a:r>
              <a:rPr lang="fr-CA" altLang="en-US" sz="6000" dirty="0" smtClean="0">
                <a:solidFill>
                  <a:srgbClr val="000066"/>
                </a:solidFill>
                <a:latin typeface="Arial Rounded MT Bold" panose="020F0704030504030204" pitchFamily="34" charset="0"/>
              </a:rPr>
              <a:t>petite</a:t>
            </a:r>
            <a:endParaRPr lang="fr-FR" altLang="en-US" sz="6000" dirty="0">
              <a:solidFill>
                <a:srgbClr val="000066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9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60388" y="5491163"/>
            <a:ext cx="3405187" cy="1423987"/>
          </a:xfrm>
          <a:prstGeom prst="actionButtonBlank">
            <a:avLst/>
          </a:prstGeom>
          <a:solidFill>
            <a:srgbClr val="C9C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69" tIns="48984" rIns="97969" bIns="48984" anchor="ctr"/>
          <a:lstStyle>
            <a:lvl1pPr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75000"/>
              </a:lnSpc>
            </a:pPr>
            <a:r>
              <a:rPr lang="fr-CA" altLang="en-US" sz="6000" dirty="0" smtClean="0">
                <a:solidFill>
                  <a:srgbClr val="000066"/>
                </a:solidFill>
                <a:latin typeface="Arial Rounded MT Bold" panose="020F0704030504030204" pitchFamily="34" charset="0"/>
              </a:rPr>
              <a:t>et</a:t>
            </a:r>
            <a:endParaRPr lang="fr-FR" altLang="en-US" sz="6000" dirty="0">
              <a:solidFill>
                <a:srgbClr val="000066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0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651500" y="450850"/>
            <a:ext cx="3405188" cy="1423988"/>
          </a:xfrm>
          <a:prstGeom prst="actionButtonBlank">
            <a:avLst/>
          </a:prstGeom>
          <a:solidFill>
            <a:srgbClr val="C9C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69" tIns="48984" rIns="97969" bIns="48984" anchor="ctr"/>
          <a:lstStyle>
            <a:lvl1pPr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75000"/>
              </a:lnSpc>
            </a:pPr>
            <a:r>
              <a:rPr lang="fr-FR" altLang="en-US" sz="6000">
                <a:solidFill>
                  <a:srgbClr val="000066"/>
                </a:solidFill>
                <a:latin typeface="Arial Rounded MT Bold" panose="020F0704030504030204" pitchFamily="34" charset="0"/>
              </a:rPr>
              <a:t>une</a:t>
            </a:r>
          </a:p>
        </p:txBody>
      </p:sp>
    </p:spTree>
    <p:extLst>
      <p:ext uri="{BB962C8B-B14F-4D97-AF65-F5344CB8AC3E}">
        <p14:creationId xmlns:p14="http://schemas.microsoft.com/office/powerpoint/2010/main" val="370100027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  <p:bldP spid="4" grpId="0" animBg="1" autoUpdateAnimBg="0"/>
      <p:bldP spid="5" grpId="0" animBg="1" autoUpdateAnimBg="0"/>
      <p:bldP spid="6" grpId="0" animBg="1" autoUpdateAnimBg="0"/>
      <p:bldP spid="7" grpId="0" animBg="1" autoUpdateAnimBg="0"/>
      <p:bldP spid="9" grpId="0" animBg="1" autoUpdateAnimBg="0"/>
      <p:bldP spid="10" grpId="0" animBg="1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577850" y="4745038"/>
            <a:ext cx="7100888" cy="1609725"/>
          </a:xfrm>
        </p:spPr>
        <p:txBody>
          <a:bodyPr/>
          <a:lstStyle/>
          <a:p>
            <a:pPr defTabSz="482620" fontAlgn="auto">
              <a:spcAft>
                <a:spcPts val="0"/>
              </a:spcAft>
              <a:defRPr/>
            </a:pPr>
            <a:endParaRPr lang="fr-CA" altLang="en-US" smtClean="0"/>
          </a:p>
        </p:txBody>
      </p:sp>
      <p:sp>
        <p:nvSpPr>
          <p:cNvPr id="3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68338" y="342900"/>
            <a:ext cx="3405187" cy="1423988"/>
          </a:xfrm>
          <a:prstGeom prst="actionButtonBlank">
            <a:avLst/>
          </a:prstGeom>
          <a:solidFill>
            <a:srgbClr val="C9C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69" tIns="48984" rIns="97969" bIns="48984" anchor="ctr"/>
          <a:lstStyle>
            <a:lvl1pPr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75000"/>
              </a:lnSpc>
            </a:pPr>
            <a:r>
              <a:rPr lang="fr-CA" altLang="en-US" sz="6000" dirty="0" smtClean="0">
                <a:solidFill>
                  <a:srgbClr val="000066"/>
                </a:solidFill>
                <a:latin typeface="Arial Rounded MT Bold" panose="020F0704030504030204" pitchFamily="34" charset="0"/>
              </a:rPr>
              <a:t>petit</a:t>
            </a:r>
            <a:endParaRPr lang="fr-FR" altLang="en-US" sz="6000" dirty="0">
              <a:solidFill>
                <a:srgbClr val="000066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737100" y="2227263"/>
            <a:ext cx="4557713" cy="1423987"/>
          </a:xfrm>
          <a:prstGeom prst="actionButtonBlank">
            <a:avLst/>
          </a:prstGeom>
          <a:solidFill>
            <a:srgbClr val="C9C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69" tIns="48984" rIns="97969" bIns="48984" anchor="ctr"/>
          <a:lstStyle>
            <a:lvl1pPr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75000"/>
              </a:lnSpc>
            </a:pPr>
            <a:r>
              <a:rPr lang="fr-CA" altLang="en-US" sz="6000" dirty="0" smtClean="0">
                <a:solidFill>
                  <a:srgbClr val="000066"/>
                </a:solidFill>
                <a:latin typeface="Arial Rounded MT Bold" panose="020F0704030504030204" pitchFamily="34" charset="0"/>
              </a:rPr>
              <a:t>maison</a:t>
            </a:r>
            <a:endParaRPr lang="fr-FR" altLang="en-US" sz="6000" dirty="0">
              <a:solidFill>
                <a:srgbClr val="000066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52438" y="2071688"/>
            <a:ext cx="3405187" cy="1423987"/>
          </a:xfrm>
          <a:prstGeom prst="actionButtonBlank">
            <a:avLst/>
          </a:prstGeom>
          <a:solidFill>
            <a:srgbClr val="C9C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69" tIns="48984" rIns="97969" bIns="48984" anchor="ctr"/>
          <a:lstStyle>
            <a:lvl1pPr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75000"/>
              </a:lnSpc>
            </a:pPr>
            <a:r>
              <a:rPr lang="fr-CA" altLang="en-US" sz="6000" b="1" dirty="0" smtClean="0">
                <a:solidFill>
                  <a:srgbClr val="000066"/>
                </a:solidFill>
                <a:latin typeface="Comic Sans MS" panose="030F0702030302020204" pitchFamily="66" charset="0"/>
              </a:rPr>
              <a:t>moi</a:t>
            </a:r>
            <a:endParaRPr lang="fr-FR" altLang="en-US" sz="6000" b="1" dirty="0">
              <a:solidFill>
                <a:srgbClr val="00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565775" y="4370388"/>
            <a:ext cx="3405188" cy="1423987"/>
          </a:xfrm>
          <a:prstGeom prst="actionButtonBlank">
            <a:avLst/>
          </a:prstGeom>
          <a:solidFill>
            <a:srgbClr val="C9C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69" tIns="48984" rIns="97969" bIns="48984" anchor="ctr"/>
          <a:lstStyle>
            <a:lvl1pPr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75000"/>
              </a:lnSpc>
            </a:pPr>
            <a:r>
              <a:rPr lang="fr-FR" altLang="en-US" sz="6000" dirty="0" smtClean="0">
                <a:solidFill>
                  <a:srgbClr val="000066"/>
                </a:solidFill>
                <a:latin typeface="Arial Rounded MT Bold" panose="020F0704030504030204" pitchFamily="34" charset="0"/>
              </a:rPr>
              <a:t>je</a:t>
            </a:r>
            <a:endParaRPr lang="fr-FR" altLang="en-US" sz="6000" dirty="0">
              <a:solidFill>
                <a:srgbClr val="000066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7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88950" y="3656013"/>
            <a:ext cx="3405188" cy="1423987"/>
          </a:xfrm>
          <a:prstGeom prst="actionButtonBlank">
            <a:avLst/>
          </a:prstGeom>
          <a:solidFill>
            <a:srgbClr val="C9C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69" tIns="48984" rIns="97969" bIns="48984" anchor="ctr"/>
          <a:lstStyle>
            <a:lvl1pPr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75000"/>
              </a:lnSpc>
            </a:pPr>
            <a:r>
              <a:rPr lang="fr-CA" altLang="en-US" sz="6000" dirty="0" smtClean="0">
                <a:solidFill>
                  <a:srgbClr val="000066"/>
                </a:solidFill>
                <a:latin typeface="Arial Rounded MT Bold" panose="020F0704030504030204" pitchFamily="34" charset="0"/>
              </a:rPr>
              <a:t>petite</a:t>
            </a:r>
            <a:endParaRPr lang="fr-FR" altLang="en-US" sz="6000" dirty="0">
              <a:solidFill>
                <a:srgbClr val="000066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9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60388" y="5491163"/>
            <a:ext cx="3405187" cy="1423987"/>
          </a:xfrm>
          <a:prstGeom prst="actionButtonBlank">
            <a:avLst/>
          </a:prstGeom>
          <a:solidFill>
            <a:srgbClr val="C9C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69" tIns="48984" rIns="97969" bIns="48984" anchor="ctr"/>
          <a:lstStyle>
            <a:lvl1pPr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75000"/>
              </a:lnSpc>
            </a:pPr>
            <a:r>
              <a:rPr lang="fr-CA" altLang="en-US" sz="6000" dirty="0" smtClean="0">
                <a:solidFill>
                  <a:srgbClr val="000066"/>
                </a:solidFill>
                <a:latin typeface="Arial Rounded MT Bold" panose="020F0704030504030204" pitchFamily="34" charset="0"/>
              </a:rPr>
              <a:t>et</a:t>
            </a:r>
            <a:endParaRPr lang="fr-FR" altLang="en-US" sz="6000" dirty="0">
              <a:solidFill>
                <a:srgbClr val="000066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0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651500" y="450850"/>
            <a:ext cx="3405188" cy="1423988"/>
          </a:xfrm>
          <a:prstGeom prst="actionButtonBlank">
            <a:avLst/>
          </a:prstGeom>
          <a:solidFill>
            <a:srgbClr val="C9C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69" tIns="48984" rIns="97969" bIns="48984" anchor="ctr"/>
          <a:lstStyle>
            <a:lvl1pPr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75000"/>
              </a:lnSpc>
            </a:pPr>
            <a:r>
              <a:rPr lang="fr-FR" altLang="en-US" sz="6000" dirty="0" smtClean="0">
                <a:solidFill>
                  <a:srgbClr val="000066"/>
                </a:solidFill>
                <a:latin typeface="Arial Rounded MT Bold" panose="020F0704030504030204" pitchFamily="34" charset="0"/>
              </a:rPr>
              <a:t>grande</a:t>
            </a:r>
            <a:endParaRPr lang="fr-FR" altLang="en-US" sz="6000" dirty="0">
              <a:solidFill>
                <a:srgbClr val="000066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16937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  <p:bldP spid="4" grpId="0" animBg="1" autoUpdateAnimBg="0"/>
      <p:bldP spid="5" grpId="0" animBg="1" autoUpdateAnimBg="0"/>
      <p:bldP spid="6" grpId="0" animBg="1" autoUpdateAnimBg="0"/>
      <p:bldP spid="7" grpId="0" animBg="1" autoUpdateAnimBg="0"/>
      <p:bldP spid="9" grpId="0" animBg="1" autoUpdateAnimBg="0"/>
      <p:bldP spid="10" grpId="0" animBg="1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577850" y="4745038"/>
            <a:ext cx="7100888" cy="1609725"/>
          </a:xfrm>
        </p:spPr>
        <p:txBody>
          <a:bodyPr/>
          <a:lstStyle/>
          <a:p>
            <a:pPr defTabSz="482620" fontAlgn="auto">
              <a:spcAft>
                <a:spcPts val="0"/>
              </a:spcAft>
              <a:defRPr/>
            </a:pPr>
            <a:endParaRPr lang="fr-CA" altLang="en-US" smtClean="0"/>
          </a:p>
        </p:txBody>
      </p:sp>
      <p:sp>
        <p:nvSpPr>
          <p:cNvPr id="3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68338" y="342900"/>
            <a:ext cx="3405187" cy="1423988"/>
          </a:xfrm>
          <a:prstGeom prst="actionButtonBlank">
            <a:avLst/>
          </a:prstGeom>
          <a:solidFill>
            <a:srgbClr val="C9C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69" tIns="48984" rIns="97969" bIns="48984" anchor="ctr"/>
          <a:lstStyle>
            <a:lvl1pPr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75000"/>
              </a:lnSpc>
            </a:pPr>
            <a:r>
              <a:rPr lang="fr-CA" altLang="en-US" sz="6000" dirty="0" smtClean="0">
                <a:solidFill>
                  <a:srgbClr val="000066"/>
                </a:solidFill>
                <a:latin typeface="Arial Rounded MT Bold" panose="020F0704030504030204" pitchFamily="34" charset="0"/>
              </a:rPr>
              <a:t>grand</a:t>
            </a:r>
            <a:endParaRPr lang="fr-FR" altLang="en-US" sz="6000" dirty="0">
              <a:solidFill>
                <a:srgbClr val="000066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737100" y="2227263"/>
            <a:ext cx="4557713" cy="1423987"/>
          </a:xfrm>
          <a:prstGeom prst="actionButtonBlank">
            <a:avLst/>
          </a:prstGeom>
          <a:solidFill>
            <a:srgbClr val="C9C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69" tIns="48984" rIns="97969" bIns="48984" anchor="ctr"/>
          <a:lstStyle>
            <a:lvl1pPr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75000"/>
              </a:lnSpc>
            </a:pPr>
            <a:r>
              <a:rPr lang="fr-CA" altLang="en-US" sz="6000" dirty="0" smtClean="0">
                <a:solidFill>
                  <a:srgbClr val="000066"/>
                </a:solidFill>
                <a:latin typeface="Arial Rounded MT Bold" panose="020F0704030504030204" pitchFamily="34" charset="0"/>
              </a:rPr>
              <a:t>maison</a:t>
            </a:r>
            <a:endParaRPr lang="fr-FR" altLang="en-US" sz="6000" dirty="0">
              <a:solidFill>
                <a:srgbClr val="000066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52438" y="2071688"/>
            <a:ext cx="3405187" cy="1423987"/>
          </a:xfrm>
          <a:prstGeom prst="actionButtonBlank">
            <a:avLst/>
          </a:prstGeom>
          <a:solidFill>
            <a:srgbClr val="C9C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69" tIns="48984" rIns="97969" bIns="48984" anchor="ctr"/>
          <a:lstStyle>
            <a:lvl1pPr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75000"/>
              </a:lnSpc>
            </a:pPr>
            <a:r>
              <a:rPr lang="fr-CA" altLang="en-US" sz="6000" b="1" dirty="0">
                <a:solidFill>
                  <a:srgbClr val="000066"/>
                </a:solidFill>
                <a:latin typeface="Comic Sans MS" panose="030F0702030302020204" pitchFamily="66" charset="0"/>
              </a:rPr>
              <a:t>i</a:t>
            </a:r>
            <a:r>
              <a:rPr lang="fr-CA" altLang="en-US" sz="6000" b="1" dirty="0" smtClean="0">
                <a:solidFill>
                  <a:srgbClr val="000066"/>
                </a:solidFill>
                <a:latin typeface="Comic Sans MS" panose="030F0702030302020204" pitchFamily="66" charset="0"/>
              </a:rPr>
              <a:t>l y a</a:t>
            </a:r>
            <a:endParaRPr lang="fr-FR" altLang="en-US" sz="6000" b="1" dirty="0">
              <a:solidFill>
                <a:srgbClr val="00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565775" y="4370388"/>
            <a:ext cx="3405188" cy="1423987"/>
          </a:xfrm>
          <a:prstGeom prst="actionButtonBlank">
            <a:avLst/>
          </a:prstGeom>
          <a:solidFill>
            <a:srgbClr val="C9C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69" tIns="48984" rIns="97969" bIns="48984" anchor="ctr"/>
          <a:lstStyle>
            <a:lvl1pPr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75000"/>
              </a:lnSpc>
            </a:pPr>
            <a:r>
              <a:rPr lang="fr-FR" altLang="en-US" sz="6000" dirty="0" smtClean="0">
                <a:solidFill>
                  <a:srgbClr val="000066"/>
                </a:solidFill>
                <a:latin typeface="Arial Rounded MT Bold" panose="020F0704030504030204" pitchFamily="34" charset="0"/>
              </a:rPr>
              <a:t>moi</a:t>
            </a:r>
            <a:endParaRPr lang="fr-FR" altLang="en-US" sz="6000" dirty="0">
              <a:solidFill>
                <a:srgbClr val="000066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7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88950" y="3656013"/>
            <a:ext cx="3405188" cy="1423987"/>
          </a:xfrm>
          <a:prstGeom prst="actionButtonBlank">
            <a:avLst/>
          </a:prstGeom>
          <a:solidFill>
            <a:srgbClr val="C9C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69" tIns="48984" rIns="97969" bIns="48984" anchor="ctr"/>
          <a:lstStyle>
            <a:lvl1pPr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75000"/>
              </a:lnSpc>
            </a:pPr>
            <a:r>
              <a:rPr lang="fr-CA" altLang="en-US" sz="6000" dirty="0" smtClean="0">
                <a:solidFill>
                  <a:srgbClr val="000066"/>
                </a:solidFill>
                <a:latin typeface="Arial Rounded MT Bold" panose="020F0704030504030204" pitchFamily="34" charset="0"/>
              </a:rPr>
              <a:t>petit</a:t>
            </a:r>
            <a:endParaRPr lang="fr-FR" altLang="en-US" sz="6000" dirty="0">
              <a:solidFill>
                <a:srgbClr val="000066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9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60388" y="5491163"/>
            <a:ext cx="3405187" cy="1423987"/>
          </a:xfrm>
          <a:prstGeom prst="actionButtonBlank">
            <a:avLst/>
          </a:prstGeom>
          <a:solidFill>
            <a:srgbClr val="C9C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69" tIns="48984" rIns="97969" bIns="48984" anchor="ctr"/>
          <a:lstStyle>
            <a:lvl1pPr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75000"/>
              </a:lnSpc>
            </a:pPr>
            <a:r>
              <a:rPr lang="fr-CA" altLang="en-US" sz="6000" smtClean="0">
                <a:solidFill>
                  <a:srgbClr val="000066"/>
                </a:solidFill>
                <a:latin typeface="Arial Rounded MT Bold" panose="020F0704030504030204" pitchFamily="34" charset="0"/>
              </a:rPr>
              <a:t>maman</a:t>
            </a:r>
            <a:endParaRPr lang="fr-FR" altLang="en-US" sz="6000" dirty="0">
              <a:solidFill>
                <a:srgbClr val="000066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0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651500" y="450850"/>
            <a:ext cx="3405188" cy="1423988"/>
          </a:xfrm>
          <a:prstGeom prst="actionButtonBlank">
            <a:avLst/>
          </a:prstGeom>
          <a:solidFill>
            <a:srgbClr val="C9C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69" tIns="48984" rIns="97969" bIns="48984" anchor="ctr"/>
          <a:lstStyle>
            <a:lvl1pPr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75000"/>
              </a:lnSpc>
            </a:pPr>
            <a:r>
              <a:rPr lang="fr-FR" altLang="en-US" sz="6000" dirty="0" smtClean="0">
                <a:solidFill>
                  <a:srgbClr val="000066"/>
                </a:solidFill>
                <a:latin typeface="Arial Rounded MT Bold" panose="020F0704030504030204" pitchFamily="34" charset="0"/>
              </a:rPr>
              <a:t>elle</a:t>
            </a:r>
            <a:endParaRPr lang="fr-FR" altLang="en-US" sz="6000" dirty="0">
              <a:solidFill>
                <a:srgbClr val="000066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31857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  <p:bldP spid="4" grpId="0" animBg="1" autoUpdateAnimBg="0"/>
      <p:bldP spid="5" grpId="0" animBg="1" autoUpdateAnimBg="0"/>
      <p:bldP spid="6" grpId="0" animBg="1" autoUpdateAnimBg="0"/>
      <p:bldP spid="7" grpId="0" animBg="1" autoUpdateAnimBg="0"/>
      <p:bldP spid="9" grpId="0" animBg="1" autoUpdateAnimBg="0"/>
      <p:bldP spid="10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2"/>
          <p:cNvSpPr txBox="1">
            <a:spLocks noChangeArrowheads="1"/>
          </p:cNvSpPr>
          <p:nvPr/>
        </p:nvSpPr>
        <p:spPr bwMode="auto">
          <a:xfrm>
            <a:off x="1568450" y="2503488"/>
            <a:ext cx="66246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fr-CA" altLang="en-US" sz="7200"/>
              <a:t>elle</a:t>
            </a:r>
            <a:endParaRPr lang="en-CA" altLang="en-US" sz="7200"/>
          </a:p>
        </p:txBody>
      </p:sp>
      <p:pic>
        <p:nvPicPr>
          <p:cNvPr id="3" name="ell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37087" y="3619500"/>
            <a:ext cx="487363" cy="487363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1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2"/>
          <p:cNvSpPr txBox="1">
            <a:spLocks noChangeArrowheads="1"/>
          </p:cNvSpPr>
          <p:nvPr/>
        </p:nvSpPr>
        <p:spPr bwMode="auto">
          <a:xfrm>
            <a:off x="1568450" y="2503488"/>
            <a:ext cx="66246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fr-CA" altLang="en-US" sz="7200"/>
              <a:t>il</a:t>
            </a:r>
            <a:endParaRPr lang="en-CA" altLang="en-US" sz="7200"/>
          </a:p>
        </p:txBody>
      </p:sp>
      <p:pic>
        <p:nvPicPr>
          <p:cNvPr id="2" name="il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700972" y="3583496"/>
            <a:ext cx="487363" cy="487363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2"/>
          <p:cNvSpPr txBox="1">
            <a:spLocks noChangeArrowheads="1"/>
          </p:cNvSpPr>
          <p:nvPr/>
        </p:nvSpPr>
        <p:spPr bwMode="auto">
          <a:xfrm>
            <a:off x="1568450" y="2503488"/>
            <a:ext cx="66246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fr-CA" altLang="en-US" sz="7200"/>
              <a:t>bonjour</a:t>
            </a:r>
            <a:endParaRPr lang="en-CA" altLang="en-US" sz="7200"/>
          </a:p>
        </p:txBody>
      </p:sp>
      <p:pic>
        <p:nvPicPr>
          <p:cNvPr id="2" name="bonjou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37087" y="3835524"/>
            <a:ext cx="487363" cy="487363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2"/>
          <p:cNvSpPr txBox="1">
            <a:spLocks noChangeArrowheads="1"/>
          </p:cNvSpPr>
          <p:nvPr/>
        </p:nvSpPr>
        <p:spPr bwMode="auto">
          <a:xfrm>
            <a:off x="1568450" y="2503488"/>
            <a:ext cx="66246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fr-CA" altLang="en-US" sz="7200"/>
              <a:t>à</a:t>
            </a:r>
            <a:endParaRPr lang="en-CA" altLang="en-US" sz="7200"/>
          </a:p>
        </p:txBody>
      </p:sp>
      <p:pic>
        <p:nvPicPr>
          <p:cNvPr id="3" name="à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37087" y="3619500"/>
            <a:ext cx="487363" cy="487363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2"/>
          <p:cNvSpPr txBox="1">
            <a:spLocks noChangeArrowheads="1"/>
          </p:cNvSpPr>
          <p:nvPr/>
        </p:nvSpPr>
        <p:spPr bwMode="auto">
          <a:xfrm>
            <a:off x="1568450" y="2503488"/>
            <a:ext cx="66246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fr-CA" altLang="en-US" sz="7200"/>
              <a:t>maman</a:t>
            </a:r>
            <a:endParaRPr lang="en-CA" altLang="en-US" sz="7200"/>
          </a:p>
        </p:txBody>
      </p:sp>
      <p:pic>
        <p:nvPicPr>
          <p:cNvPr id="2" name="mama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37087" y="3692526"/>
            <a:ext cx="487363" cy="487363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2"/>
          <p:cNvSpPr txBox="1">
            <a:spLocks noChangeArrowheads="1"/>
          </p:cNvSpPr>
          <p:nvPr/>
        </p:nvSpPr>
        <p:spPr bwMode="auto">
          <a:xfrm>
            <a:off x="1568450" y="2503488"/>
            <a:ext cx="66246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fr-CA" altLang="en-US" sz="7200"/>
              <a:t>papa</a:t>
            </a:r>
            <a:endParaRPr lang="en-CA" altLang="en-US" sz="7200"/>
          </a:p>
        </p:txBody>
      </p:sp>
      <p:pic>
        <p:nvPicPr>
          <p:cNvPr id="2" name="pap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700972" y="3730626"/>
            <a:ext cx="487363" cy="487363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2"/>
          <p:cNvSpPr txBox="1">
            <a:spLocks noChangeArrowheads="1"/>
          </p:cNvSpPr>
          <p:nvPr/>
        </p:nvSpPr>
        <p:spPr bwMode="auto">
          <a:xfrm>
            <a:off x="1568450" y="2503488"/>
            <a:ext cx="66246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fr-CA" altLang="en-US" sz="7200"/>
              <a:t>a</a:t>
            </a:r>
            <a:endParaRPr lang="en-CA" altLang="en-US" sz="7200"/>
          </a:p>
        </p:txBody>
      </p:sp>
      <p:pic>
        <p:nvPicPr>
          <p:cNvPr id="2" name="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700972" y="3694113"/>
            <a:ext cx="487363" cy="487363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2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26E77EB1803F46BD28F520A5CDB384" ma:contentTypeVersion="7" ma:contentTypeDescription="Create a new document." ma:contentTypeScope="" ma:versionID="1061254870af33c9ed0020f8855957b9">
  <xsd:schema xmlns:xsd="http://www.w3.org/2001/XMLSchema" xmlns:xs="http://www.w3.org/2001/XMLSchema" xmlns:p="http://schemas.microsoft.com/office/2006/metadata/properties" xmlns:ns1="http://schemas.microsoft.com/sharepoint/v3" xmlns:ns2="69d72030-20d1-4af3-bfd2-f442acb27a5f" targetNamespace="http://schemas.microsoft.com/office/2006/metadata/properties" ma:root="true" ma:fieldsID="4120f59eaf3aecab1cbbd06448191047" ns1:_="" ns2:_="">
    <xsd:import namespace="http://schemas.microsoft.com/sharepoint/v3"/>
    <xsd:import namespace="69d72030-20d1-4af3-bfd2-f442acb27a5f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Blog_x0020_Category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d72030-20d1-4af3-bfd2-f442acb27a5f" elementFormDefault="qualified">
    <xsd:import namespace="http://schemas.microsoft.com/office/2006/documentManagement/types"/>
    <xsd:import namespace="http://schemas.microsoft.com/office/infopath/2007/PartnerControls"/>
    <xsd:element name="Blog_x0020_Category" ma:index="6" ma:displayName="Blog Category" ma:list="{edd10e13-79cb-481f-a008-8dff0a7df072}" ma:internalName="Blog_x0020_Category" ma:readOnly="false" ma:showField="Title" ma:web="69d72030-20d1-4af3-bfd2-f442acb27a5f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log_x0020_Category xmlns="69d72030-20d1-4af3-bfd2-f442acb27a5f">33</Blog_x0020_Category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7550A1D4-1D65-49F8-8E3E-D308A9F94934}"/>
</file>

<file path=customXml/itemProps2.xml><?xml version="1.0" encoding="utf-8"?>
<ds:datastoreItem xmlns:ds="http://schemas.openxmlformats.org/officeDocument/2006/customXml" ds:itemID="{681B9BEB-55C0-42B8-A6BD-E3572D70F582}"/>
</file>

<file path=customXml/itemProps3.xml><?xml version="1.0" encoding="utf-8"?>
<ds:datastoreItem xmlns:ds="http://schemas.openxmlformats.org/officeDocument/2006/customXml" ds:itemID="{EF45ED79-AD92-4737-9135-8796B086D811}"/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1533</TotalTime>
  <Words>88</Words>
  <Application>Microsoft Office PowerPoint</Application>
  <PresentationFormat>Custom</PresentationFormat>
  <Paragraphs>77</Paragraphs>
  <Slides>28</Slides>
  <Notes>0</Notes>
  <HiddenSlides>0</HiddenSlides>
  <MMClips>19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 Black</vt:lpstr>
      <vt:lpstr>Arial Rounded MT Bold</vt:lpstr>
      <vt:lpstr>Century Gothic</vt:lpstr>
      <vt:lpstr>Comic Sans MS</vt:lpstr>
      <vt:lpstr>Times New Roman</vt:lpstr>
      <vt:lpstr>Wingdings 3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LYONNAZ</dc:creator>
  <cp:lastModifiedBy>Nolin, Caroline (ASD-W)</cp:lastModifiedBy>
  <cp:revision>113</cp:revision>
  <dcterms:created xsi:type="dcterms:W3CDTF">2005-01-05T13:08:10Z</dcterms:created>
  <dcterms:modified xsi:type="dcterms:W3CDTF">2017-10-29T23:40:23Z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0x010100B126E77EB1803F46BD28F520A5CDB384</vt:lpwstr>
  </property>
</Properties>
</file>